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Pacifico"/>
      <p:regular r:id="rId26"/>
    </p:embeddedFont>
    <p:embeddedFont>
      <p:font typeface="Helvetica Neue"/>
      <p:regular r:id="rId27"/>
      <p:bold r:id="rId28"/>
      <p:italic r:id="rId29"/>
      <p:boldItalic r:id="rId30"/>
    </p:embeddedFont>
    <p:embeddedFont>
      <p:font typeface="Spectral"/>
      <p:regular r:id="rId31"/>
      <p:bold r:id="rId32"/>
      <p:italic r:id="rId33"/>
      <p:boldItalic r:id="rId34"/>
    </p:embeddedFont>
    <p:embeddedFont>
      <p:font typeface="Helvetica Neue Ligh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acifico-regular.fntdata"/><Relationship Id="rId25" Type="http://schemas.openxmlformats.org/officeDocument/2006/relationships/slide" Target="slides/slide20.xml"/><Relationship Id="rId28" Type="http://schemas.openxmlformats.org/officeDocument/2006/relationships/font" Target="fonts/HelveticaNeue-bold.fntdata"/><Relationship Id="rId27" Type="http://schemas.openxmlformats.org/officeDocument/2006/relationships/font" Target="fonts/HelveticaNeu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pectral-regular.fntdata"/><Relationship Id="rId30" Type="http://schemas.openxmlformats.org/officeDocument/2006/relationships/font" Target="fonts/HelveticaNeue-boldItalic.fntdata"/><Relationship Id="rId11" Type="http://schemas.openxmlformats.org/officeDocument/2006/relationships/slide" Target="slides/slide6.xml"/><Relationship Id="rId33" Type="http://schemas.openxmlformats.org/officeDocument/2006/relationships/font" Target="fonts/Spectral-italic.fntdata"/><Relationship Id="rId10" Type="http://schemas.openxmlformats.org/officeDocument/2006/relationships/slide" Target="slides/slide5.xml"/><Relationship Id="rId32" Type="http://schemas.openxmlformats.org/officeDocument/2006/relationships/font" Target="fonts/Spectral-bold.fntdata"/><Relationship Id="rId13" Type="http://schemas.openxmlformats.org/officeDocument/2006/relationships/slide" Target="slides/slide8.xml"/><Relationship Id="rId35" Type="http://schemas.openxmlformats.org/officeDocument/2006/relationships/font" Target="fonts/HelveticaNeueLight-regular.fntdata"/><Relationship Id="rId12" Type="http://schemas.openxmlformats.org/officeDocument/2006/relationships/slide" Target="slides/slide7.xml"/><Relationship Id="rId34" Type="http://schemas.openxmlformats.org/officeDocument/2006/relationships/font" Target="fonts/Spectral-boldItalic.fntdata"/><Relationship Id="rId15" Type="http://schemas.openxmlformats.org/officeDocument/2006/relationships/slide" Target="slides/slide10.xml"/><Relationship Id="rId37" Type="http://schemas.openxmlformats.org/officeDocument/2006/relationships/font" Target="fonts/HelveticaNeueLight-italic.fntdata"/><Relationship Id="rId14" Type="http://schemas.openxmlformats.org/officeDocument/2006/relationships/slide" Target="slides/slide9.xml"/><Relationship Id="rId36" Type="http://schemas.openxmlformats.org/officeDocument/2006/relationships/font" Target="fonts/HelveticaNeueLight-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HelveticaNeueLigh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616f48dc2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2616f48dc2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601b67b6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601b67b6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11c2e5cc3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11c2e5cc3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12de9e23c6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12de9e23c6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11c2e5cc3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11c2e5cc3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12de9e23c6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12de9e23c6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D1D5DB"/>
                </a:solidFill>
                <a:highlight>
                  <a:srgbClr val="444654"/>
                </a:highlight>
                <a:latin typeface="Helvetica Neue"/>
                <a:ea typeface="Helvetica Neue"/>
                <a:cs typeface="Helvetica Neue"/>
                <a:sym typeface="Helvetica Neue"/>
              </a:rPr>
              <a:t>A good user experience is one that is intuitive, easy to use, and satisfies the user's needs and expectations. It should be designed with the user's goals and preferences in mind, and should provide a seamless and enjoyable experience that leaves the user feeling satisfied and fulfilled. UX design is an important aspect of product development, as it can significantly impact the success of a product and the satisfaction of its users.</a:t>
            </a:r>
            <a:endParaRPr>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12de9e23c6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12de9e23c6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45e1e6a4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45e1e6a4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12de9e23c6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12de9e23c6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12de9e23c6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12de9e23c6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11c2e5cc3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11c2e5cc3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11c2e5cc3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11c2e5cc3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11c2e5cc3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11c2e5cc3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11c2e5cc31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11c2e5cc3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12de9e23c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12de9e23c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12de9e23c6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12de9e23c6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1c2e5cc3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11c2e5cc3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1c2e5cc31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11c2e5cc31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12de9e23c6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12de9e23c6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12de9e23c6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12de9e23c6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green" type="title">
  <p:cSld name="TITLE">
    <p:spTree>
      <p:nvGrpSpPr>
        <p:cNvPr id="9" name="Shape 9"/>
        <p:cNvGrpSpPr/>
        <p:nvPr/>
      </p:nvGrpSpPr>
      <p:grpSpPr>
        <a:xfrm>
          <a:off x="0" y="0"/>
          <a:ext cx="0" cy="0"/>
          <a:chOff x="0" y="0"/>
          <a:chExt cx="0" cy="0"/>
        </a:xfrm>
      </p:grpSpPr>
      <p:sp>
        <p:nvSpPr>
          <p:cNvPr id="10" name="Google Shape;10;p2"/>
          <p:cNvSpPr/>
          <p:nvPr/>
        </p:nvSpPr>
        <p:spPr>
          <a:xfrm>
            <a:off x="0" y="-14150"/>
            <a:ext cx="5022000" cy="51576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1345600"/>
            <a:ext cx="4472700" cy="24381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311700" y="3870625"/>
            <a:ext cx="38922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1pPr>
            <a:lvl2pPr lvl="1">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2pPr>
            <a:lvl3pPr lvl="2">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3pPr>
            <a:lvl4pPr lvl="3">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4pPr>
            <a:lvl5pPr lvl="4">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5pPr>
            <a:lvl6pPr lvl="5">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6pPr>
            <a:lvl7pPr lvl="6">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7pPr>
            <a:lvl8pPr lvl="7">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8pPr>
            <a:lvl9pPr lvl="8">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9pPr>
          </a:lstStyle>
          <a:p/>
        </p:txBody>
      </p:sp>
      <p:pic>
        <p:nvPicPr>
          <p:cNvPr id="13" name="Google Shape;13;p2"/>
          <p:cNvPicPr preferRelativeResize="0"/>
          <p:nvPr/>
        </p:nvPicPr>
        <p:blipFill>
          <a:blip r:embed="rId2">
            <a:alphaModFix/>
          </a:blip>
          <a:stretch>
            <a:fillRect/>
          </a:stretch>
        </p:blipFill>
        <p:spPr>
          <a:xfrm>
            <a:off x="0" y="0"/>
            <a:ext cx="1066701" cy="962525"/>
          </a:xfrm>
          <a:prstGeom prst="rect">
            <a:avLst/>
          </a:prstGeom>
          <a:noFill/>
          <a:ln>
            <a:noFill/>
          </a:ln>
        </p:spPr>
      </p:pic>
      <p:sp>
        <p:nvSpPr>
          <p:cNvPr id="14" name="Google Shape;14;p2"/>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5" name="Google Shape;15;p2"/>
          <p:cNvSpPr/>
          <p:nvPr>
            <p:ph idx="2" type="pic"/>
          </p:nvPr>
        </p:nvSpPr>
        <p:spPr>
          <a:xfrm>
            <a:off x="5022000" y="2705350"/>
            <a:ext cx="4122000" cy="2438100"/>
          </a:xfrm>
          <a:prstGeom prst="rect">
            <a:avLst/>
          </a:prstGeom>
          <a:noFill/>
          <a:ln>
            <a:noFill/>
          </a:ln>
        </p:spPr>
      </p:sp>
      <p:sp>
        <p:nvSpPr>
          <p:cNvPr id="16" name="Google Shape;16;p2"/>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y College?">
  <p:cSld name="TITLE_1_1_1_1">
    <p:spTree>
      <p:nvGrpSpPr>
        <p:cNvPr id="85" name="Shape 85"/>
        <p:cNvGrpSpPr/>
        <p:nvPr/>
      </p:nvGrpSpPr>
      <p:grpSpPr>
        <a:xfrm>
          <a:off x="0" y="0"/>
          <a:ext cx="0" cy="0"/>
          <a:chOff x="0" y="0"/>
          <a:chExt cx="0" cy="0"/>
        </a:xfrm>
      </p:grpSpPr>
      <p:sp>
        <p:nvSpPr>
          <p:cNvPr id="86" name="Google Shape;86;p11"/>
          <p:cNvSpPr/>
          <p:nvPr/>
        </p:nvSpPr>
        <p:spPr>
          <a:xfrm>
            <a:off x="0" y="0"/>
            <a:ext cx="9144000" cy="9624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txBox="1"/>
          <p:nvPr>
            <p:ph type="ctrTitle"/>
          </p:nvPr>
        </p:nvSpPr>
        <p:spPr>
          <a:xfrm>
            <a:off x="3450850" y="178050"/>
            <a:ext cx="5483400" cy="606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800"/>
              <a:buNone/>
              <a:defRPr b="1">
                <a:solidFill>
                  <a:schemeClr val="lt1"/>
                </a:solidFill>
              </a:defRPr>
            </a:lvl1pPr>
            <a:lvl2pPr lvl="1" rtl="0" algn="r">
              <a:spcBef>
                <a:spcPts val="0"/>
              </a:spcBef>
              <a:spcAft>
                <a:spcPts val="0"/>
              </a:spcAft>
              <a:buClr>
                <a:schemeClr val="lt1"/>
              </a:buClr>
              <a:buSzPts val="2800"/>
              <a:buNone/>
              <a:defRPr b="1">
                <a:solidFill>
                  <a:schemeClr val="lt1"/>
                </a:solidFill>
              </a:defRPr>
            </a:lvl2pPr>
            <a:lvl3pPr lvl="2" rtl="0" algn="r">
              <a:spcBef>
                <a:spcPts val="0"/>
              </a:spcBef>
              <a:spcAft>
                <a:spcPts val="0"/>
              </a:spcAft>
              <a:buClr>
                <a:schemeClr val="lt1"/>
              </a:buClr>
              <a:buSzPts val="2800"/>
              <a:buNone/>
              <a:defRPr b="1">
                <a:solidFill>
                  <a:schemeClr val="lt1"/>
                </a:solidFill>
              </a:defRPr>
            </a:lvl3pPr>
            <a:lvl4pPr lvl="3" rtl="0" algn="r">
              <a:spcBef>
                <a:spcPts val="0"/>
              </a:spcBef>
              <a:spcAft>
                <a:spcPts val="0"/>
              </a:spcAft>
              <a:buClr>
                <a:schemeClr val="lt1"/>
              </a:buClr>
              <a:buSzPts val="2800"/>
              <a:buNone/>
              <a:defRPr b="1">
                <a:solidFill>
                  <a:schemeClr val="lt1"/>
                </a:solidFill>
              </a:defRPr>
            </a:lvl4pPr>
            <a:lvl5pPr lvl="4" rtl="0" algn="r">
              <a:spcBef>
                <a:spcPts val="0"/>
              </a:spcBef>
              <a:spcAft>
                <a:spcPts val="0"/>
              </a:spcAft>
              <a:buClr>
                <a:schemeClr val="lt1"/>
              </a:buClr>
              <a:buSzPts val="2800"/>
              <a:buNone/>
              <a:defRPr b="1">
                <a:solidFill>
                  <a:schemeClr val="lt1"/>
                </a:solidFill>
              </a:defRPr>
            </a:lvl5pPr>
            <a:lvl6pPr lvl="5" rtl="0" algn="r">
              <a:spcBef>
                <a:spcPts val="0"/>
              </a:spcBef>
              <a:spcAft>
                <a:spcPts val="0"/>
              </a:spcAft>
              <a:buClr>
                <a:schemeClr val="lt1"/>
              </a:buClr>
              <a:buSzPts val="2800"/>
              <a:buNone/>
              <a:defRPr b="1">
                <a:solidFill>
                  <a:schemeClr val="lt1"/>
                </a:solidFill>
              </a:defRPr>
            </a:lvl6pPr>
            <a:lvl7pPr lvl="6" rtl="0" algn="r">
              <a:spcBef>
                <a:spcPts val="0"/>
              </a:spcBef>
              <a:spcAft>
                <a:spcPts val="0"/>
              </a:spcAft>
              <a:buClr>
                <a:schemeClr val="lt1"/>
              </a:buClr>
              <a:buSzPts val="2800"/>
              <a:buNone/>
              <a:defRPr b="1">
                <a:solidFill>
                  <a:schemeClr val="lt1"/>
                </a:solidFill>
              </a:defRPr>
            </a:lvl7pPr>
            <a:lvl8pPr lvl="7" rtl="0" algn="r">
              <a:spcBef>
                <a:spcPts val="0"/>
              </a:spcBef>
              <a:spcAft>
                <a:spcPts val="0"/>
              </a:spcAft>
              <a:buClr>
                <a:schemeClr val="lt1"/>
              </a:buClr>
              <a:buSzPts val="2800"/>
              <a:buNone/>
              <a:defRPr b="1">
                <a:solidFill>
                  <a:schemeClr val="lt1"/>
                </a:solidFill>
              </a:defRPr>
            </a:lvl8pPr>
            <a:lvl9pPr lvl="8" rtl="0" algn="r">
              <a:spcBef>
                <a:spcPts val="0"/>
              </a:spcBef>
              <a:spcAft>
                <a:spcPts val="0"/>
              </a:spcAft>
              <a:buClr>
                <a:schemeClr val="lt1"/>
              </a:buClr>
              <a:buSzPts val="2800"/>
              <a:buNone/>
              <a:defRPr b="1">
                <a:solidFill>
                  <a:schemeClr val="lt1"/>
                </a:solidFill>
              </a:defRPr>
            </a:lvl9pPr>
          </a:lstStyle>
          <a:p/>
        </p:txBody>
      </p:sp>
      <p:pic>
        <p:nvPicPr>
          <p:cNvPr id="88" name="Google Shape;88;p11"/>
          <p:cNvPicPr preferRelativeResize="0"/>
          <p:nvPr/>
        </p:nvPicPr>
        <p:blipFill>
          <a:blip r:embed="rId2">
            <a:alphaModFix/>
          </a:blip>
          <a:stretch>
            <a:fillRect/>
          </a:stretch>
        </p:blipFill>
        <p:spPr>
          <a:xfrm>
            <a:off x="0" y="0"/>
            <a:ext cx="1066701" cy="962525"/>
          </a:xfrm>
          <a:prstGeom prst="rect">
            <a:avLst/>
          </a:prstGeom>
          <a:noFill/>
          <a:ln>
            <a:noFill/>
          </a:ln>
        </p:spPr>
      </p:pic>
      <p:sp>
        <p:nvSpPr>
          <p:cNvPr id="89" name="Google Shape;89;p11"/>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90" name="Google Shape;90;p11"/>
          <p:cNvSpPr/>
          <p:nvPr>
            <p:ph idx="2" type="pic"/>
          </p:nvPr>
        </p:nvSpPr>
        <p:spPr>
          <a:xfrm>
            <a:off x="0" y="962400"/>
            <a:ext cx="3847800" cy="4181100"/>
          </a:xfrm>
          <a:prstGeom prst="rect">
            <a:avLst/>
          </a:prstGeom>
          <a:noFill/>
          <a:ln>
            <a:noFill/>
          </a:ln>
        </p:spPr>
      </p:sp>
      <p:sp>
        <p:nvSpPr>
          <p:cNvPr id="91" name="Google Shape;91;p11"/>
          <p:cNvSpPr txBox="1"/>
          <p:nvPr>
            <p:ph idx="1" type="body"/>
          </p:nvPr>
        </p:nvSpPr>
        <p:spPr>
          <a:xfrm>
            <a:off x="418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92" name="Google Shape;92;p11"/>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made college hard?">
  <p:cSld name="TITLE_1_1_1_1_1">
    <p:spTree>
      <p:nvGrpSpPr>
        <p:cNvPr id="93" name="Shape 93"/>
        <p:cNvGrpSpPr/>
        <p:nvPr/>
      </p:nvGrpSpPr>
      <p:grpSpPr>
        <a:xfrm>
          <a:off x="0" y="0"/>
          <a:ext cx="0" cy="0"/>
          <a:chOff x="0" y="0"/>
          <a:chExt cx="0" cy="0"/>
        </a:xfrm>
      </p:grpSpPr>
      <p:sp>
        <p:nvSpPr>
          <p:cNvPr id="94" name="Google Shape;94;p12"/>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2"/>
          <p:cNvSpPr txBox="1"/>
          <p:nvPr>
            <p:ph type="ctrTitle"/>
          </p:nvPr>
        </p:nvSpPr>
        <p:spPr>
          <a:xfrm>
            <a:off x="3505450" y="178050"/>
            <a:ext cx="5515800" cy="60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b="1"/>
            </a:lvl1pPr>
            <a:lvl2pPr lvl="1" rtl="0" algn="r">
              <a:spcBef>
                <a:spcPts val="0"/>
              </a:spcBef>
              <a:spcAft>
                <a:spcPts val="0"/>
              </a:spcAft>
              <a:buSzPts val="2800"/>
              <a:buNone/>
              <a:defRPr b="1"/>
            </a:lvl2pPr>
            <a:lvl3pPr lvl="2" rtl="0" algn="r">
              <a:spcBef>
                <a:spcPts val="0"/>
              </a:spcBef>
              <a:spcAft>
                <a:spcPts val="0"/>
              </a:spcAft>
              <a:buSzPts val="2800"/>
              <a:buNone/>
              <a:defRPr b="1"/>
            </a:lvl3pPr>
            <a:lvl4pPr lvl="3" rtl="0" algn="r">
              <a:spcBef>
                <a:spcPts val="0"/>
              </a:spcBef>
              <a:spcAft>
                <a:spcPts val="0"/>
              </a:spcAft>
              <a:buSzPts val="2800"/>
              <a:buNone/>
              <a:defRPr b="1"/>
            </a:lvl4pPr>
            <a:lvl5pPr lvl="4" rtl="0" algn="r">
              <a:spcBef>
                <a:spcPts val="0"/>
              </a:spcBef>
              <a:spcAft>
                <a:spcPts val="0"/>
              </a:spcAft>
              <a:buSzPts val="2800"/>
              <a:buNone/>
              <a:defRPr b="1"/>
            </a:lvl5pPr>
            <a:lvl6pPr lvl="5" rtl="0" algn="r">
              <a:spcBef>
                <a:spcPts val="0"/>
              </a:spcBef>
              <a:spcAft>
                <a:spcPts val="0"/>
              </a:spcAft>
              <a:buSzPts val="2800"/>
              <a:buNone/>
              <a:defRPr b="1"/>
            </a:lvl6pPr>
            <a:lvl7pPr lvl="6" rtl="0" algn="r">
              <a:spcBef>
                <a:spcPts val="0"/>
              </a:spcBef>
              <a:spcAft>
                <a:spcPts val="0"/>
              </a:spcAft>
              <a:buSzPts val="2800"/>
              <a:buNone/>
              <a:defRPr b="1"/>
            </a:lvl7pPr>
            <a:lvl8pPr lvl="7" rtl="0" algn="r">
              <a:spcBef>
                <a:spcPts val="0"/>
              </a:spcBef>
              <a:spcAft>
                <a:spcPts val="0"/>
              </a:spcAft>
              <a:buSzPts val="2800"/>
              <a:buNone/>
              <a:defRPr b="1"/>
            </a:lvl8pPr>
            <a:lvl9pPr lvl="8" rtl="0" algn="r">
              <a:spcBef>
                <a:spcPts val="0"/>
              </a:spcBef>
              <a:spcAft>
                <a:spcPts val="0"/>
              </a:spcAft>
              <a:buSzPts val="2800"/>
              <a:buNone/>
              <a:defRPr b="1"/>
            </a:lvl9pPr>
          </a:lstStyle>
          <a:p/>
        </p:txBody>
      </p:sp>
      <p:pic>
        <p:nvPicPr>
          <p:cNvPr id="96" name="Google Shape;96;p12"/>
          <p:cNvPicPr preferRelativeResize="0"/>
          <p:nvPr/>
        </p:nvPicPr>
        <p:blipFill>
          <a:blip r:embed="rId2">
            <a:alphaModFix/>
          </a:blip>
          <a:stretch>
            <a:fillRect/>
          </a:stretch>
        </p:blipFill>
        <p:spPr>
          <a:xfrm>
            <a:off x="0" y="0"/>
            <a:ext cx="1066701" cy="962525"/>
          </a:xfrm>
          <a:prstGeom prst="rect">
            <a:avLst/>
          </a:prstGeom>
          <a:noFill/>
          <a:ln>
            <a:noFill/>
          </a:ln>
        </p:spPr>
      </p:pic>
      <p:sp>
        <p:nvSpPr>
          <p:cNvPr id="97" name="Google Shape;97;p12"/>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98" name="Google Shape;98;p12"/>
          <p:cNvSpPr/>
          <p:nvPr>
            <p:ph idx="2" type="pic"/>
          </p:nvPr>
        </p:nvSpPr>
        <p:spPr>
          <a:xfrm>
            <a:off x="5296200" y="962400"/>
            <a:ext cx="3847800" cy="2105400"/>
          </a:xfrm>
          <a:prstGeom prst="rect">
            <a:avLst/>
          </a:prstGeom>
          <a:noFill/>
          <a:ln>
            <a:noFill/>
          </a:ln>
        </p:spPr>
      </p:sp>
      <p:sp>
        <p:nvSpPr>
          <p:cNvPr id="99" name="Google Shape;99;p12"/>
          <p:cNvSpPr/>
          <p:nvPr>
            <p:ph idx="3" type="pic"/>
          </p:nvPr>
        </p:nvSpPr>
        <p:spPr>
          <a:xfrm>
            <a:off x="5296200" y="3067800"/>
            <a:ext cx="3847800" cy="2075700"/>
          </a:xfrm>
          <a:prstGeom prst="rect">
            <a:avLst/>
          </a:prstGeom>
          <a:noFill/>
          <a:ln>
            <a:noFill/>
          </a:ln>
        </p:spPr>
      </p:sp>
      <p:sp>
        <p:nvSpPr>
          <p:cNvPr id="100" name="Google Shape;100;p12"/>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101" name="Google Shape;101;p12"/>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Tools/Habits">
  <p:cSld name="TITLE_1_1_1_1_1_1">
    <p:spTree>
      <p:nvGrpSpPr>
        <p:cNvPr id="102" name="Shape 102"/>
        <p:cNvGrpSpPr/>
        <p:nvPr/>
      </p:nvGrpSpPr>
      <p:grpSpPr>
        <a:xfrm>
          <a:off x="0" y="0"/>
          <a:ext cx="0" cy="0"/>
          <a:chOff x="0" y="0"/>
          <a:chExt cx="0" cy="0"/>
        </a:xfrm>
      </p:grpSpPr>
      <p:sp>
        <p:nvSpPr>
          <p:cNvPr id="103" name="Google Shape;103;p13"/>
          <p:cNvSpPr/>
          <p:nvPr/>
        </p:nvSpPr>
        <p:spPr>
          <a:xfrm>
            <a:off x="0"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txBox="1"/>
          <p:nvPr>
            <p:ph type="ctrTitle"/>
          </p:nvPr>
        </p:nvSpPr>
        <p:spPr>
          <a:xfrm>
            <a:off x="3494525" y="178050"/>
            <a:ext cx="5439900" cy="60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Font typeface="Helvetica Neue"/>
              <a:buNone/>
              <a:defRPr>
                <a:latin typeface="Helvetica Neue"/>
                <a:ea typeface="Helvetica Neue"/>
                <a:cs typeface="Helvetica Neue"/>
                <a:sym typeface="Helvetica Neue"/>
              </a:defRPr>
            </a:lvl1pPr>
            <a:lvl2pPr lvl="1" rtl="0" algn="r">
              <a:spcBef>
                <a:spcPts val="0"/>
              </a:spcBef>
              <a:spcAft>
                <a:spcPts val="0"/>
              </a:spcAft>
              <a:buSzPts val="2800"/>
              <a:buFont typeface="Helvetica Neue"/>
              <a:buNone/>
              <a:defRPr>
                <a:latin typeface="Helvetica Neue"/>
                <a:ea typeface="Helvetica Neue"/>
                <a:cs typeface="Helvetica Neue"/>
                <a:sym typeface="Helvetica Neue"/>
              </a:defRPr>
            </a:lvl2pPr>
            <a:lvl3pPr lvl="2" rtl="0" algn="r">
              <a:spcBef>
                <a:spcPts val="0"/>
              </a:spcBef>
              <a:spcAft>
                <a:spcPts val="0"/>
              </a:spcAft>
              <a:buSzPts val="2800"/>
              <a:buFont typeface="Helvetica Neue"/>
              <a:buNone/>
              <a:defRPr>
                <a:latin typeface="Helvetica Neue"/>
                <a:ea typeface="Helvetica Neue"/>
                <a:cs typeface="Helvetica Neue"/>
                <a:sym typeface="Helvetica Neue"/>
              </a:defRPr>
            </a:lvl3pPr>
            <a:lvl4pPr lvl="3" rtl="0" algn="r">
              <a:spcBef>
                <a:spcPts val="0"/>
              </a:spcBef>
              <a:spcAft>
                <a:spcPts val="0"/>
              </a:spcAft>
              <a:buSzPts val="2800"/>
              <a:buFont typeface="Helvetica Neue"/>
              <a:buNone/>
              <a:defRPr>
                <a:latin typeface="Helvetica Neue"/>
                <a:ea typeface="Helvetica Neue"/>
                <a:cs typeface="Helvetica Neue"/>
                <a:sym typeface="Helvetica Neue"/>
              </a:defRPr>
            </a:lvl4pPr>
            <a:lvl5pPr lvl="4" rtl="0" algn="r">
              <a:spcBef>
                <a:spcPts val="0"/>
              </a:spcBef>
              <a:spcAft>
                <a:spcPts val="0"/>
              </a:spcAft>
              <a:buSzPts val="2800"/>
              <a:buFont typeface="Helvetica Neue"/>
              <a:buNone/>
              <a:defRPr>
                <a:latin typeface="Helvetica Neue"/>
                <a:ea typeface="Helvetica Neue"/>
                <a:cs typeface="Helvetica Neue"/>
                <a:sym typeface="Helvetica Neue"/>
              </a:defRPr>
            </a:lvl5pPr>
            <a:lvl6pPr lvl="5" rtl="0" algn="r">
              <a:spcBef>
                <a:spcPts val="0"/>
              </a:spcBef>
              <a:spcAft>
                <a:spcPts val="0"/>
              </a:spcAft>
              <a:buSzPts val="2800"/>
              <a:buFont typeface="Helvetica Neue"/>
              <a:buNone/>
              <a:defRPr>
                <a:latin typeface="Helvetica Neue"/>
                <a:ea typeface="Helvetica Neue"/>
                <a:cs typeface="Helvetica Neue"/>
                <a:sym typeface="Helvetica Neue"/>
              </a:defRPr>
            </a:lvl6pPr>
            <a:lvl7pPr lvl="6" rtl="0" algn="r">
              <a:spcBef>
                <a:spcPts val="0"/>
              </a:spcBef>
              <a:spcAft>
                <a:spcPts val="0"/>
              </a:spcAft>
              <a:buSzPts val="2800"/>
              <a:buFont typeface="Helvetica Neue"/>
              <a:buNone/>
              <a:defRPr>
                <a:latin typeface="Helvetica Neue"/>
                <a:ea typeface="Helvetica Neue"/>
                <a:cs typeface="Helvetica Neue"/>
                <a:sym typeface="Helvetica Neue"/>
              </a:defRPr>
            </a:lvl7pPr>
            <a:lvl8pPr lvl="7" rtl="0" algn="r">
              <a:spcBef>
                <a:spcPts val="0"/>
              </a:spcBef>
              <a:spcAft>
                <a:spcPts val="0"/>
              </a:spcAft>
              <a:buSzPts val="2800"/>
              <a:buFont typeface="Helvetica Neue"/>
              <a:buNone/>
              <a:defRPr>
                <a:latin typeface="Helvetica Neue"/>
                <a:ea typeface="Helvetica Neue"/>
                <a:cs typeface="Helvetica Neue"/>
                <a:sym typeface="Helvetica Neue"/>
              </a:defRPr>
            </a:lvl8pPr>
            <a:lvl9pPr lvl="8" rtl="0" algn="r">
              <a:spcBef>
                <a:spcPts val="0"/>
              </a:spcBef>
              <a:spcAft>
                <a:spcPts val="0"/>
              </a:spcAft>
              <a:buSzPts val="2800"/>
              <a:buFont typeface="Helvetica Neue"/>
              <a:buNone/>
              <a:defRPr>
                <a:latin typeface="Helvetica Neue"/>
                <a:ea typeface="Helvetica Neue"/>
                <a:cs typeface="Helvetica Neue"/>
                <a:sym typeface="Helvetica Neue"/>
              </a:defRPr>
            </a:lvl9pPr>
          </a:lstStyle>
          <a:p/>
        </p:txBody>
      </p:sp>
      <p:pic>
        <p:nvPicPr>
          <p:cNvPr id="105" name="Google Shape;105;p13"/>
          <p:cNvPicPr preferRelativeResize="0"/>
          <p:nvPr/>
        </p:nvPicPr>
        <p:blipFill>
          <a:blip r:embed="rId2">
            <a:alphaModFix/>
          </a:blip>
          <a:stretch>
            <a:fillRect/>
          </a:stretch>
        </p:blipFill>
        <p:spPr>
          <a:xfrm>
            <a:off x="0" y="0"/>
            <a:ext cx="1066701" cy="962525"/>
          </a:xfrm>
          <a:prstGeom prst="rect">
            <a:avLst/>
          </a:prstGeom>
          <a:noFill/>
          <a:ln>
            <a:noFill/>
          </a:ln>
        </p:spPr>
      </p:pic>
      <p:sp>
        <p:nvSpPr>
          <p:cNvPr id="106" name="Google Shape;106;p13"/>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07" name="Google Shape;107;p13"/>
          <p:cNvSpPr/>
          <p:nvPr>
            <p:ph idx="2" type="pic"/>
          </p:nvPr>
        </p:nvSpPr>
        <p:spPr>
          <a:xfrm>
            <a:off x="7219125" y="962400"/>
            <a:ext cx="1924800" cy="2105400"/>
          </a:xfrm>
          <a:prstGeom prst="rect">
            <a:avLst/>
          </a:prstGeom>
          <a:noFill/>
          <a:ln>
            <a:noFill/>
          </a:ln>
        </p:spPr>
      </p:sp>
      <p:sp>
        <p:nvSpPr>
          <p:cNvPr id="108" name="Google Shape;108;p13"/>
          <p:cNvSpPr/>
          <p:nvPr>
            <p:ph idx="3" type="pic"/>
          </p:nvPr>
        </p:nvSpPr>
        <p:spPr>
          <a:xfrm>
            <a:off x="7219200" y="3067800"/>
            <a:ext cx="1924800" cy="2075700"/>
          </a:xfrm>
          <a:prstGeom prst="rect">
            <a:avLst/>
          </a:prstGeom>
          <a:noFill/>
          <a:ln>
            <a:noFill/>
          </a:ln>
        </p:spPr>
      </p:sp>
      <p:sp>
        <p:nvSpPr>
          <p:cNvPr id="109" name="Google Shape;109;p13"/>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110" name="Google Shape;110;p13"/>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tion &amp; graphic V1">
  <p:cSld name="TITLE_1_1_1_1_1_1_1">
    <p:spTree>
      <p:nvGrpSpPr>
        <p:cNvPr id="111" name="Shape 111"/>
        <p:cNvGrpSpPr/>
        <p:nvPr/>
      </p:nvGrpSpPr>
      <p:grpSpPr>
        <a:xfrm>
          <a:off x="0" y="0"/>
          <a:ext cx="0" cy="0"/>
          <a:chOff x="0" y="0"/>
          <a:chExt cx="0" cy="0"/>
        </a:xfrm>
      </p:grpSpPr>
      <p:sp>
        <p:nvSpPr>
          <p:cNvPr id="112" name="Google Shape;112;p14"/>
          <p:cNvSpPr/>
          <p:nvPr/>
        </p:nvSpPr>
        <p:spPr>
          <a:xfrm>
            <a:off x="0" y="0"/>
            <a:ext cx="9144000" cy="9624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txBox="1"/>
          <p:nvPr>
            <p:ph type="ctrTitle"/>
          </p:nvPr>
        </p:nvSpPr>
        <p:spPr>
          <a:xfrm>
            <a:off x="3527275" y="178050"/>
            <a:ext cx="5407200" cy="606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1pPr>
            <a:lvl2pPr lvl="1"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2pPr>
            <a:lvl3pPr lvl="2"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3pPr>
            <a:lvl4pPr lvl="3"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4pPr>
            <a:lvl5pPr lvl="4"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5pPr>
            <a:lvl6pPr lvl="5"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6pPr>
            <a:lvl7pPr lvl="6"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7pPr>
            <a:lvl8pPr lvl="7"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8pPr>
            <a:lvl9pPr lvl="8"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9pPr>
          </a:lstStyle>
          <a:p/>
        </p:txBody>
      </p:sp>
      <p:pic>
        <p:nvPicPr>
          <p:cNvPr id="114" name="Google Shape;114;p14"/>
          <p:cNvPicPr preferRelativeResize="0"/>
          <p:nvPr/>
        </p:nvPicPr>
        <p:blipFill>
          <a:blip r:embed="rId2">
            <a:alphaModFix/>
          </a:blip>
          <a:stretch>
            <a:fillRect/>
          </a:stretch>
        </p:blipFill>
        <p:spPr>
          <a:xfrm>
            <a:off x="0" y="0"/>
            <a:ext cx="1066701" cy="962525"/>
          </a:xfrm>
          <a:prstGeom prst="rect">
            <a:avLst/>
          </a:prstGeom>
          <a:noFill/>
          <a:ln>
            <a:noFill/>
          </a:ln>
        </p:spPr>
      </p:pic>
      <p:sp>
        <p:nvSpPr>
          <p:cNvPr id="115" name="Google Shape;115;p14"/>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16" name="Google Shape;116;p14"/>
          <p:cNvSpPr/>
          <p:nvPr>
            <p:ph idx="2" type="pic"/>
          </p:nvPr>
        </p:nvSpPr>
        <p:spPr>
          <a:xfrm>
            <a:off x="5305500" y="962400"/>
            <a:ext cx="3838500" cy="2105400"/>
          </a:xfrm>
          <a:prstGeom prst="rect">
            <a:avLst/>
          </a:prstGeom>
          <a:noFill/>
          <a:ln>
            <a:noFill/>
          </a:ln>
        </p:spPr>
      </p:sp>
      <p:sp>
        <p:nvSpPr>
          <p:cNvPr id="117" name="Google Shape;117;p14"/>
          <p:cNvSpPr/>
          <p:nvPr>
            <p:ph idx="3" type="pic"/>
          </p:nvPr>
        </p:nvSpPr>
        <p:spPr>
          <a:xfrm>
            <a:off x="5305500" y="3067800"/>
            <a:ext cx="3838500" cy="2075700"/>
          </a:xfrm>
          <a:prstGeom prst="rect">
            <a:avLst/>
          </a:prstGeom>
          <a:noFill/>
          <a:ln>
            <a:noFill/>
          </a:ln>
        </p:spPr>
      </p:sp>
      <p:sp>
        <p:nvSpPr>
          <p:cNvPr id="118" name="Google Shape;118;p14"/>
          <p:cNvSpPr txBox="1"/>
          <p:nvPr>
            <p:ph idx="1" type="subTitle"/>
          </p:nvPr>
        </p:nvSpPr>
        <p:spPr>
          <a:xfrm>
            <a:off x="283500" y="1154250"/>
            <a:ext cx="3796800" cy="516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Helvetica Neue"/>
              <a:buNone/>
              <a:defRPr b="1">
                <a:solidFill>
                  <a:schemeClr val="dk1"/>
                </a:solidFill>
                <a:latin typeface="Helvetica Neue"/>
                <a:ea typeface="Helvetica Neue"/>
                <a:cs typeface="Helvetica Neue"/>
                <a:sym typeface="Helvetica Neue"/>
              </a:defRPr>
            </a:lvl1pPr>
            <a:lvl2pPr lvl="1">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2pPr>
            <a:lvl3pPr lvl="2">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3pPr>
            <a:lvl4pPr lvl="3">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4pPr>
            <a:lvl5pPr lvl="4">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5pPr>
            <a:lvl6pPr lvl="5">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6pPr>
            <a:lvl7pPr lvl="6">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7pPr>
            <a:lvl8pPr lvl="7">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8pPr>
            <a:lvl9pPr lvl="8">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9pPr>
          </a:lstStyle>
          <a:p/>
        </p:txBody>
      </p:sp>
      <p:sp>
        <p:nvSpPr>
          <p:cNvPr id="119" name="Google Shape;119;p14"/>
          <p:cNvSpPr txBox="1"/>
          <p:nvPr>
            <p:ph idx="4" type="body"/>
          </p:nvPr>
        </p:nvSpPr>
        <p:spPr>
          <a:xfrm>
            <a:off x="283500" y="1670550"/>
            <a:ext cx="41412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120" name="Google Shape;120;p14"/>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Slide">
  <p:cSld name="TITLE_1_1_1_1_1_1_1_1">
    <p:spTree>
      <p:nvGrpSpPr>
        <p:cNvPr id="121" name="Shape 121"/>
        <p:cNvGrpSpPr/>
        <p:nvPr/>
      </p:nvGrpSpPr>
      <p:grpSpPr>
        <a:xfrm>
          <a:off x="0" y="0"/>
          <a:ext cx="0" cy="0"/>
          <a:chOff x="0" y="0"/>
          <a:chExt cx="0" cy="0"/>
        </a:xfrm>
      </p:grpSpPr>
      <p:sp>
        <p:nvSpPr>
          <p:cNvPr id="122" name="Google Shape;122;p15"/>
          <p:cNvSpPr/>
          <p:nvPr/>
        </p:nvSpPr>
        <p:spPr>
          <a:xfrm>
            <a:off x="0" y="0"/>
            <a:ext cx="5032200" cy="51435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txBox="1"/>
          <p:nvPr>
            <p:ph type="ctrTitle"/>
          </p:nvPr>
        </p:nvSpPr>
        <p:spPr>
          <a:xfrm>
            <a:off x="373875" y="1428150"/>
            <a:ext cx="3605400" cy="2287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1pPr>
            <a:lvl2pPr lvl="1"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2pPr>
            <a:lvl3pPr lvl="2"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3pPr>
            <a:lvl4pPr lvl="3"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4pPr>
            <a:lvl5pPr lvl="4"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5pPr>
            <a:lvl6pPr lvl="5"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6pPr>
            <a:lvl7pPr lvl="6"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7pPr>
            <a:lvl8pPr lvl="7"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8pPr>
            <a:lvl9pPr lvl="8"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9pPr>
          </a:lstStyle>
          <a:p/>
        </p:txBody>
      </p:sp>
      <p:pic>
        <p:nvPicPr>
          <p:cNvPr id="124" name="Google Shape;124;p15"/>
          <p:cNvPicPr preferRelativeResize="0"/>
          <p:nvPr/>
        </p:nvPicPr>
        <p:blipFill>
          <a:blip r:embed="rId2">
            <a:alphaModFix/>
          </a:blip>
          <a:stretch>
            <a:fillRect/>
          </a:stretch>
        </p:blipFill>
        <p:spPr>
          <a:xfrm>
            <a:off x="0" y="0"/>
            <a:ext cx="1066701" cy="962525"/>
          </a:xfrm>
          <a:prstGeom prst="rect">
            <a:avLst/>
          </a:prstGeom>
          <a:noFill/>
          <a:ln>
            <a:noFill/>
          </a:ln>
        </p:spPr>
      </p:pic>
      <p:sp>
        <p:nvSpPr>
          <p:cNvPr id="125" name="Google Shape;125;p15"/>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26" name="Google Shape;126;p15"/>
          <p:cNvSpPr/>
          <p:nvPr>
            <p:ph idx="2" type="pic"/>
          </p:nvPr>
        </p:nvSpPr>
        <p:spPr>
          <a:xfrm>
            <a:off x="5032200" y="0"/>
            <a:ext cx="4112100" cy="5143500"/>
          </a:xfrm>
          <a:prstGeom prst="rect">
            <a:avLst/>
          </a:prstGeom>
          <a:noFill/>
          <a:ln>
            <a:noFill/>
          </a:ln>
        </p:spPr>
      </p:sp>
      <p:sp>
        <p:nvSpPr>
          <p:cNvPr id="127" name="Google Shape;127;p15"/>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lling/Student Response">
  <p:cSld name="TITLE_1_1_1_1_1_1_1_1_1">
    <p:spTree>
      <p:nvGrpSpPr>
        <p:cNvPr id="128" name="Shape 128"/>
        <p:cNvGrpSpPr/>
        <p:nvPr/>
      </p:nvGrpSpPr>
      <p:grpSpPr>
        <a:xfrm>
          <a:off x="0" y="0"/>
          <a:ext cx="0" cy="0"/>
          <a:chOff x="0" y="0"/>
          <a:chExt cx="0" cy="0"/>
        </a:xfrm>
      </p:grpSpPr>
      <p:sp>
        <p:nvSpPr>
          <p:cNvPr id="129" name="Google Shape;129;p16"/>
          <p:cNvSpPr/>
          <p:nvPr/>
        </p:nvSpPr>
        <p:spPr>
          <a:xfrm>
            <a:off x="0"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16"/>
          <p:cNvPicPr preferRelativeResize="0"/>
          <p:nvPr/>
        </p:nvPicPr>
        <p:blipFill>
          <a:blip r:embed="rId2">
            <a:alphaModFix/>
          </a:blip>
          <a:stretch>
            <a:fillRect/>
          </a:stretch>
        </p:blipFill>
        <p:spPr>
          <a:xfrm>
            <a:off x="0" y="0"/>
            <a:ext cx="1066701" cy="962525"/>
          </a:xfrm>
          <a:prstGeom prst="rect">
            <a:avLst/>
          </a:prstGeom>
          <a:noFill/>
          <a:ln>
            <a:noFill/>
          </a:ln>
        </p:spPr>
      </p:pic>
      <p:sp>
        <p:nvSpPr>
          <p:cNvPr id="131" name="Google Shape;131;p16"/>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32" name="Google Shape;132;p16"/>
          <p:cNvSpPr txBox="1"/>
          <p:nvPr>
            <p:ph type="title"/>
          </p:nvPr>
        </p:nvSpPr>
        <p:spPr>
          <a:xfrm>
            <a:off x="3835200" y="167325"/>
            <a:ext cx="5033400" cy="627900"/>
          </a:xfrm>
          <a:prstGeom prst="rect">
            <a:avLst/>
          </a:prstGeom>
        </p:spPr>
        <p:txBody>
          <a:bodyPr anchorCtr="0" anchor="t" bIns="91425" lIns="91425" spcFirstLastPara="1" rIns="91425" wrap="square" tIns="91425">
            <a:noAutofit/>
          </a:bodyPr>
          <a:lstStyle>
            <a:lvl1pPr lvl="0" algn="r">
              <a:spcBef>
                <a:spcPts val="0"/>
              </a:spcBef>
              <a:spcAft>
                <a:spcPts val="0"/>
              </a:spcAft>
              <a:buSzPts val="2800"/>
              <a:buNone/>
              <a:defRPr/>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133" name="Google Shape;133;p16"/>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134" name="Google Shape;134;p16"/>
          <p:cNvSpPr/>
          <p:nvPr>
            <p:ph idx="2" type="pic"/>
          </p:nvPr>
        </p:nvSpPr>
        <p:spPr>
          <a:xfrm>
            <a:off x="5802600" y="962525"/>
            <a:ext cx="3341400" cy="4180800"/>
          </a:xfrm>
          <a:prstGeom prst="rect">
            <a:avLst/>
          </a:prstGeom>
          <a:noFill/>
          <a:ln>
            <a:noFill/>
          </a:ln>
        </p:spPr>
      </p:sp>
      <p:sp>
        <p:nvSpPr>
          <p:cNvPr id="135" name="Google Shape;135;p16"/>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hoot Recap">
  <p:cSld name="TITLE_1_1_1_1_1_1_1_1_1_1">
    <p:spTree>
      <p:nvGrpSpPr>
        <p:cNvPr id="136" name="Shape 136"/>
        <p:cNvGrpSpPr/>
        <p:nvPr/>
      </p:nvGrpSpPr>
      <p:grpSpPr>
        <a:xfrm>
          <a:off x="0" y="0"/>
          <a:ext cx="0" cy="0"/>
          <a:chOff x="0" y="0"/>
          <a:chExt cx="0" cy="0"/>
        </a:xfrm>
      </p:grpSpPr>
      <p:sp>
        <p:nvSpPr>
          <p:cNvPr id="137" name="Google Shape;137;p17"/>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17"/>
          <p:cNvPicPr preferRelativeResize="0"/>
          <p:nvPr/>
        </p:nvPicPr>
        <p:blipFill>
          <a:blip r:embed="rId2">
            <a:alphaModFix/>
          </a:blip>
          <a:stretch>
            <a:fillRect/>
          </a:stretch>
        </p:blipFill>
        <p:spPr>
          <a:xfrm>
            <a:off x="0" y="0"/>
            <a:ext cx="1066701" cy="962525"/>
          </a:xfrm>
          <a:prstGeom prst="rect">
            <a:avLst/>
          </a:prstGeom>
          <a:noFill/>
          <a:ln>
            <a:noFill/>
          </a:ln>
        </p:spPr>
      </p:pic>
      <p:sp>
        <p:nvSpPr>
          <p:cNvPr id="139" name="Google Shape;139;p17"/>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40" name="Google Shape;140;p17"/>
          <p:cNvSpPr txBox="1"/>
          <p:nvPr>
            <p:ph type="title"/>
          </p:nvPr>
        </p:nvSpPr>
        <p:spPr>
          <a:xfrm>
            <a:off x="3835200" y="167325"/>
            <a:ext cx="5033400" cy="62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pic>
        <p:nvPicPr>
          <p:cNvPr id="141" name="Google Shape;141;p17"/>
          <p:cNvPicPr preferRelativeResize="0"/>
          <p:nvPr/>
        </p:nvPicPr>
        <p:blipFill>
          <a:blip r:embed="rId3">
            <a:alphaModFix/>
          </a:blip>
          <a:stretch>
            <a:fillRect/>
          </a:stretch>
        </p:blipFill>
        <p:spPr>
          <a:xfrm>
            <a:off x="5793000" y="2060338"/>
            <a:ext cx="2217600" cy="2217600"/>
          </a:xfrm>
          <a:prstGeom prst="rect">
            <a:avLst/>
          </a:prstGeom>
          <a:noFill/>
          <a:ln>
            <a:noFill/>
          </a:ln>
        </p:spPr>
      </p:pic>
      <p:pic>
        <p:nvPicPr>
          <p:cNvPr id="142" name="Google Shape;142;p17"/>
          <p:cNvPicPr preferRelativeResize="0"/>
          <p:nvPr/>
        </p:nvPicPr>
        <p:blipFill>
          <a:blip r:embed="rId4">
            <a:alphaModFix/>
          </a:blip>
          <a:stretch>
            <a:fillRect/>
          </a:stretch>
        </p:blipFill>
        <p:spPr>
          <a:xfrm>
            <a:off x="898275" y="1962040"/>
            <a:ext cx="4184475" cy="2414175"/>
          </a:xfrm>
          <a:prstGeom prst="rect">
            <a:avLst/>
          </a:prstGeom>
          <a:noFill/>
          <a:ln>
            <a:noFill/>
          </a:ln>
        </p:spPr>
      </p:pic>
      <p:sp>
        <p:nvSpPr>
          <p:cNvPr id="143" name="Google Shape;143;p17"/>
          <p:cNvSpPr txBox="1"/>
          <p:nvPr>
            <p:ph idx="1" type="subTitle"/>
          </p:nvPr>
        </p:nvSpPr>
        <p:spPr>
          <a:xfrm>
            <a:off x="1249013" y="1265625"/>
            <a:ext cx="3483000" cy="6279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4" name="Google Shape;144;p17"/>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eopardy">
  <p:cSld name="TITLE_1_1_1_1_1_1_1_1_1_1_1">
    <p:spTree>
      <p:nvGrpSpPr>
        <p:cNvPr id="145" name="Shape 145"/>
        <p:cNvGrpSpPr/>
        <p:nvPr/>
      </p:nvGrpSpPr>
      <p:grpSpPr>
        <a:xfrm>
          <a:off x="0" y="0"/>
          <a:ext cx="0" cy="0"/>
          <a:chOff x="0" y="0"/>
          <a:chExt cx="0" cy="0"/>
        </a:xfrm>
      </p:grpSpPr>
      <p:sp>
        <p:nvSpPr>
          <p:cNvPr id="146" name="Google Shape;146;p18"/>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18"/>
          <p:cNvPicPr preferRelativeResize="0"/>
          <p:nvPr/>
        </p:nvPicPr>
        <p:blipFill>
          <a:blip r:embed="rId2">
            <a:alphaModFix/>
          </a:blip>
          <a:stretch>
            <a:fillRect/>
          </a:stretch>
        </p:blipFill>
        <p:spPr>
          <a:xfrm>
            <a:off x="0" y="0"/>
            <a:ext cx="1066701" cy="962525"/>
          </a:xfrm>
          <a:prstGeom prst="rect">
            <a:avLst/>
          </a:prstGeom>
          <a:noFill/>
          <a:ln>
            <a:noFill/>
          </a:ln>
        </p:spPr>
      </p:pic>
      <p:sp>
        <p:nvSpPr>
          <p:cNvPr id="148" name="Google Shape;148;p18"/>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49" name="Google Shape;149;p18"/>
          <p:cNvSpPr txBox="1"/>
          <p:nvPr>
            <p:ph type="title"/>
          </p:nvPr>
        </p:nvSpPr>
        <p:spPr>
          <a:xfrm>
            <a:off x="3835200" y="167325"/>
            <a:ext cx="5033400" cy="62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50" name="Google Shape;150;p18"/>
          <p:cNvSpPr/>
          <p:nvPr>
            <p:ph idx="2" type="pic"/>
          </p:nvPr>
        </p:nvSpPr>
        <p:spPr>
          <a:xfrm>
            <a:off x="2055300" y="1863000"/>
            <a:ext cx="5033400" cy="1842900"/>
          </a:xfrm>
          <a:prstGeom prst="rect">
            <a:avLst/>
          </a:prstGeom>
          <a:noFill/>
          <a:ln>
            <a:noFill/>
          </a:ln>
        </p:spPr>
      </p:sp>
      <p:sp>
        <p:nvSpPr>
          <p:cNvPr id="151" name="Google Shape;151;p18"/>
          <p:cNvSpPr txBox="1"/>
          <p:nvPr>
            <p:ph idx="1" type="subTitle"/>
          </p:nvPr>
        </p:nvSpPr>
        <p:spPr>
          <a:xfrm>
            <a:off x="2855850" y="4035325"/>
            <a:ext cx="3432300" cy="627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2" name="Google Shape;152;p18"/>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mily Fued">
  <p:cSld name="TITLE_1_1_1_1_1_1_1_1_1_1_1_1">
    <p:spTree>
      <p:nvGrpSpPr>
        <p:cNvPr id="153" name="Shape 153"/>
        <p:cNvGrpSpPr/>
        <p:nvPr/>
      </p:nvGrpSpPr>
      <p:grpSpPr>
        <a:xfrm>
          <a:off x="0" y="0"/>
          <a:ext cx="0" cy="0"/>
          <a:chOff x="0" y="0"/>
          <a:chExt cx="0" cy="0"/>
        </a:xfrm>
      </p:grpSpPr>
      <p:sp>
        <p:nvSpPr>
          <p:cNvPr id="154" name="Google Shape;154;p19"/>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19"/>
          <p:cNvPicPr preferRelativeResize="0"/>
          <p:nvPr/>
        </p:nvPicPr>
        <p:blipFill>
          <a:blip r:embed="rId2">
            <a:alphaModFix/>
          </a:blip>
          <a:stretch>
            <a:fillRect/>
          </a:stretch>
        </p:blipFill>
        <p:spPr>
          <a:xfrm>
            <a:off x="0" y="0"/>
            <a:ext cx="1066701" cy="962525"/>
          </a:xfrm>
          <a:prstGeom prst="rect">
            <a:avLst/>
          </a:prstGeom>
          <a:noFill/>
          <a:ln>
            <a:noFill/>
          </a:ln>
        </p:spPr>
      </p:pic>
      <p:sp>
        <p:nvSpPr>
          <p:cNvPr id="156" name="Google Shape;156;p19"/>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57" name="Google Shape;157;p19"/>
          <p:cNvSpPr txBox="1"/>
          <p:nvPr>
            <p:ph type="title"/>
          </p:nvPr>
        </p:nvSpPr>
        <p:spPr>
          <a:xfrm>
            <a:off x="3835200" y="167325"/>
            <a:ext cx="5033400" cy="62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58" name="Google Shape;158;p19"/>
          <p:cNvSpPr/>
          <p:nvPr>
            <p:ph idx="2" type="pic"/>
          </p:nvPr>
        </p:nvSpPr>
        <p:spPr>
          <a:xfrm>
            <a:off x="2055300" y="1863000"/>
            <a:ext cx="5033400" cy="1842900"/>
          </a:xfrm>
          <a:prstGeom prst="rect">
            <a:avLst/>
          </a:prstGeom>
          <a:noFill/>
          <a:ln>
            <a:noFill/>
          </a:ln>
        </p:spPr>
      </p:sp>
      <p:sp>
        <p:nvSpPr>
          <p:cNvPr id="159" name="Google Shape;159;p19"/>
          <p:cNvSpPr txBox="1"/>
          <p:nvPr>
            <p:ph idx="1" type="subTitle"/>
          </p:nvPr>
        </p:nvSpPr>
        <p:spPr>
          <a:xfrm>
            <a:off x="2855850" y="4035325"/>
            <a:ext cx="3432300" cy="627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0" name="Google Shape;160;p19"/>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Intro">
  <p:cSld name="TITLE_1_1_1_1_1_1_1_1_1_1_1_1_1">
    <p:spTree>
      <p:nvGrpSpPr>
        <p:cNvPr id="161" name="Shape 161"/>
        <p:cNvGrpSpPr/>
        <p:nvPr/>
      </p:nvGrpSpPr>
      <p:grpSpPr>
        <a:xfrm>
          <a:off x="0" y="0"/>
          <a:ext cx="0" cy="0"/>
          <a:chOff x="0" y="0"/>
          <a:chExt cx="0" cy="0"/>
        </a:xfrm>
      </p:grpSpPr>
      <p:sp>
        <p:nvSpPr>
          <p:cNvPr id="162" name="Google Shape;162;p20"/>
          <p:cNvSpPr/>
          <p:nvPr/>
        </p:nvSpPr>
        <p:spPr>
          <a:xfrm>
            <a:off x="0" y="0"/>
            <a:ext cx="5032200" cy="51435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0"/>
          <p:cNvPicPr preferRelativeResize="0"/>
          <p:nvPr/>
        </p:nvPicPr>
        <p:blipFill>
          <a:blip r:embed="rId2">
            <a:alphaModFix/>
          </a:blip>
          <a:stretch>
            <a:fillRect/>
          </a:stretch>
        </p:blipFill>
        <p:spPr>
          <a:xfrm>
            <a:off x="0" y="0"/>
            <a:ext cx="1066701" cy="962525"/>
          </a:xfrm>
          <a:prstGeom prst="rect">
            <a:avLst/>
          </a:prstGeom>
          <a:noFill/>
          <a:ln>
            <a:noFill/>
          </a:ln>
        </p:spPr>
      </p:pic>
      <p:sp>
        <p:nvSpPr>
          <p:cNvPr id="164" name="Google Shape;164;p20"/>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65" name="Google Shape;165;p20"/>
          <p:cNvSpPr txBox="1"/>
          <p:nvPr>
            <p:ph type="title"/>
          </p:nvPr>
        </p:nvSpPr>
        <p:spPr>
          <a:xfrm>
            <a:off x="354375" y="1326300"/>
            <a:ext cx="3867900" cy="2490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166" name="Google Shape;166;p20"/>
          <p:cNvSpPr/>
          <p:nvPr>
            <p:ph idx="2" type="pic"/>
          </p:nvPr>
        </p:nvSpPr>
        <p:spPr>
          <a:xfrm>
            <a:off x="5032200" y="1260600"/>
            <a:ext cx="4112100" cy="2622300"/>
          </a:xfrm>
          <a:prstGeom prst="rect">
            <a:avLst/>
          </a:prstGeom>
          <a:noFill/>
          <a:ln>
            <a:noFill/>
          </a:ln>
        </p:spPr>
      </p:sp>
      <p:sp>
        <p:nvSpPr>
          <p:cNvPr id="167" name="Google Shape;167;p20"/>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yellow">
  <p:cSld name="TITLE_2">
    <p:spTree>
      <p:nvGrpSpPr>
        <p:cNvPr id="17" name="Shape 17"/>
        <p:cNvGrpSpPr/>
        <p:nvPr/>
      </p:nvGrpSpPr>
      <p:grpSpPr>
        <a:xfrm>
          <a:off x="0" y="0"/>
          <a:ext cx="0" cy="0"/>
          <a:chOff x="0" y="0"/>
          <a:chExt cx="0" cy="0"/>
        </a:xfrm>
      </p:grpSpPr>
      <p:sp>
        <p:nvSpPr>
          <p:cNvPr id="18" name="Google Shape;18;p3"/>
          <p:cNvSpPr/>
          <p:nvPr/>
        </p:nvSpPr>
        <p:spPr>
          <a:xfrm>
            <a:off x="0" y="-14150"/>
            <a:ext cx="5022000" cy="51576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ctrTitle"/>
          </p:nvPr>
        </p:nvSpPr>
        <p:spPr>
          <a:xfrm>
            <a:off x="311700" y="1345600"/>
            <a:ext cx="4472700" cy="2438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 type="subTitle"/>
          </p:nvPr>
        </p:nvSpPr>
        <p:spPr>
          <a:xfrm>
            <a:off x="311700" y="3870625"/>
            <a:ext cx="38922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1pPr>
            <a:lvl2pPr lvl="1"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2pPr>
            <a:lvl3pPr lvl="2"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3pPr>
            <a:lvl4pPr lvl="3"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4pPr>
            <a:lvl5pPr lvl="4"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5pPr>
            <a:lvl6pPr lvl="5"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6pPr>
            <a:lvl7pPr lvl="6"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7pPr>
            <a:lvl8pPr lvl="7"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8pPr>
            <a:lvl9pPr lvl="8"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9pPr>
          </a:lstStyle>
          <a:p/>
        </p:txBody>
      </p:sp>
      <p:pic>
        <p:nvPicPr>
          <p:cNvPr id="21" name="Google Shape;21;p3"/>
          <p:cNvPicPr preferRelativeResize="0"/>
          <p:nvPr/>
        </p:nvPicPr>
        <p:blipFill>
          <a:blip r:embed="rId2">
            <a:alphaModFix/>
          </a:blip>
          <a:stretch>
            <a:fillRect/>
          </a:stretch>
        </p:blipFill>
        <p:spPr>
          <a:xfrm>
            <a:off x="0" y="0"/>
            <a:ext cx="1066701" cy="962525"/>
          </a:xfrm>
          <a:prstGeom prst="rect">
            <a:avLst/>
          </a:prstGeom>
          <a:noFill/>
          <a:ln>
            <a:noFill/>
          </a:ln>
        </p:spPr>
      </p:pic>
      <p:sp>
        <p:nvSpPr>
          <p:cNvPr id="22" name="Google Shape;22;p3"/>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3" name="Google Shape;23;p3"/>
          <p:cNvSpPr/>
          <p:nvPr>
            <p:ph idx="2" type="pic"/>
          </p:nvPr>
        </p:nvSpPr>
        <p:spPr>
          <a:xfrm>
            <a:off x="5022000" y="2705350"/>
            <a:ext cx="4122000" cy="2438100"/>
          </a:xfrm>
          <a:prstGeom prst="rect">
            <a:avLst/>
          </a:prstGeom>
          <a:noFill/>
          <a:ln>
            <a:noFill/>
          </a:ln>
        </p:spPr>
      </p:sp>
      <p:sp>
        <p:nvSpPr>
          <p:cNvPr id="24" name="Google Shape;24;p3"/>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is Tech Concept High Level Descrip">
  <p:cSld name="TITLE_1_1_1_1_1_1_1_1_1_1_1_1_1_1">
    <p:spTree>
      <p:nvGrpSpPr>
        <p:cNvPr id="168" name="Shape 168"/>
        <p:cNvGrpSpPr/>
        <p:nvPr/>
      </p:nvGrpSpPr>
      <p:grpSpPr>
        <a:xfrm>
          <a:off x="0" y="0"/>
          <a:ext cx="0" cy="0"/>
          <a:chOff x="0" y="0"/>
          <a:chExt cx="0" cy="0"/>
        </a:xfrm>
      </p:grpSpPr>
      <p:sp>
        <p:nvSpPr>
          <p:cNvPr id="169" name="Google Shape;169;p21"/>
          <p:cNvSpPr/>
          <p:nvPr/>
        </p:nvSpPr>
        <p:spPr>
          <a:xfrm>
            <a:off x="0"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21"/>
          <p:cNvPicPr preferRelativeResize="0"/>
          <p:nvPr/>
        </p:nvPicPr>
        <p:blipFill>
          <a:blip r:embed="rId2">
            <a:alphaModFix/>
          </a:blip>
          <a:stretch>
            <a:fillRect/>
          </a:stretch>
        </p:blipFill>
        <p:spPr>
          <a:xfrm>
            <a:off x="0" y="0"/>
            <a:ext cx="1066701" cy="962525"/>
          </a:xfrm>
          <a:prstGeom prst="rect">
            <a:avLst/>
          </a:prstGeom>
          <a:noFill/>
          <a:ln>
            <a:noFill/>
          </a:ln>
        </p:spPr>
      </p:pic>
      <p:sp>
        <p:nvSpPr>
          <p:cNvPr id="171" name="Google Shape;171;p21"/>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72" name="Google Shape;172;p21"/>
          <p:cNvSpPr txBox="1"/>
          <p:nvPr>
            <p:ph type="title"/>
          </p:nvPr>
        </p:nvSpPr>
        <p:spPr>
          <a:xfrm>
            <a:off x="3516375" y="207750"/>
            <a:ext cx="5433900" cy="546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173" name="Google Shape;173;p21"/>
          <p:cNvSpPr txBox="1"/>
          <p:nvPr>
            <p:ph idx="1" type="body"/>
          </p:nvPr>
        </p:nvSpPr>
        <p:spPr>
          <a:xfrm>
            <a:off x="384750" y="1184625"/>
            <a:ext cx="3756300" cy="3645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4" name="Google Shape;174;p21"/>
          <p:cNvSpPr/>
          <p:nvPr>
            <p:ph idx="2" type="pic"/>
          </p:nvPr>
        </p:nvSpPr>
        <p:spPr>
          <a:xfrm>
            <a:off x="6874875" y="961875"/>
            <a:ext cx="2269200" cy="2131200"/>
          </a:xfrm>
          <a:prstGeom prst="rect">
            <a:avLst/>
          </a:prstGeom>
          <a:noFill/>
          <a:ln>
            <a:noFill/>
          </a:ln>
        </p:spPr>
      </p:sp>
      <p:sp>
        <p:nvSpPr>
          <p:cNvPr id="175" name="Google Shape;175;p21"/>
          <p:cNvSpPr/>
          <p:nvPr>
            <p:ph idx="3" type="pic"/>
          </p:nvPr>
        </p:nvSpPr>
        <p:spPr>
          <a:xfrm>
            <a:off x="6874875" y="3093000"/>
            <a:ext cx="2269200" cy="2050500"/>
          </a:xfrm>
          <a:prstGeom prst="rect">
            <a:avLst/>
          </a:prstGeom>
          <a:noFill/>
          <a:ln>
            <a:noFill/>
          </a:ln>
        </p:spPr>
      </p:sp>
      <p:sp>
        <p:nvSpPr>
          <p:cNvPr id="176" name="Google Shape;176;p21"/>
          <p:cNvSpPr/>
          <p:nvPr>
            <p:ph idx="4" type="pic"/>
          </p:nvPr>
        </p:nvSpPr>
        <p:spPr>
          <a:xfrm>
            <a:off x="4232250" y="961875"/>
            <a:ext cx="2642700" cy="4181700"/>
          </a:xfrm>
          <a:prstGeom prst="rect">
            <a:avLst/>
          </a:prstGeom>
          <a:noFill/>
          <a:ln>
            <a:noFill/>
          </a:ln>
        </p:spPr>
      </p:sp>
      <p:sp>
        <p:nvSpPr>
          <p:cNvPr id="177" name="Google Shape;177;p21"/>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YouTube Vid">
  <p:cSld name="TITLE_1_1_1_1_1_1_1_1_1_1_1_1_1_1_1">
    <p:spTree>
      <p:nvGrpSpPr>
        <p:cNvPr id="178" name="Shape 178"/>
        <p:cNvGrpSpPr/>
        <p:nvPr/>
      </p:nvGrpSpPr>
      <p:grpSpPr>
        <a:xfrm>
          <a:off x="0" y="0"/>
          <a:ext cx="0" cy="0"/>
          <a:chOff x="0" y="0"/>
          <a:chExt cx="0" cy="0"/>
        </a:xfrm>
      </p:grpSpPr>
      <p:sp>
        <p:nvSpPr>
          <p:cNvPr id="179" name="Google Shape;179;p22"/>
          <p:cNvSpPr/>
          <p:nvPr/>
        </p:nvSpPr>
        <p:spPr>
          <a:xfrm>
            <a:off x="0"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22"/>
          <p:cNvPicPr preferRelativeResize="0"/>
          <p:nvPr/>
        </p:nvPicPr>
        <p:blipFill>
          <a:blip r:embed="rId2">
            <a:alphaModFix/>
          </a:blip>
          <a:stretch>
            <a:fillRect/>
          </a:stretch>
        </p:blipFill>
        <p:spPr>
          <a:xfrm>
            <a:off x="0" y="0"/>
            <a:ext cx="1066701" cy="962525"/>
          </a:xfrm>
          <a:prstGeom prst="rect">
            <a:avLst/>
          </a:prstGeom>
          <a:noFill/>
          <a:ln>
            <a:noFill/>
          </a:ln>
        </p:spPr>
      </p:pic>
      <p:sp>
        <p:nvSpPr>
          <p:cNvPr id="181" name="Google Shape;181;p22"/>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82" name="Google Shape;182;p22"/>
          <p:cNvSpPr txBox="1"/>
          <p:nvPr>
            <p:ph type="title"/>
          </p:nvPr>
        </p:nvSpPr>
        <p:spPr>
          <a:xfrm>
            <a:off x="3570975" y="207750"/>
            <a:ext cx="5379600" cy="54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183" name="Google Shape;183;p22"/>
          <p:cNvSpPr/>
          <p:nvPr>
            <p:ph idx="2" type="pic"/>
          </p:nvPr>
        </p:nvSpPr>
        <p:spPr>
          <a:xfrm>
            <a:off x="0" y="961875"/>
            <a:ext cx="5143500" cy="4181700"/>
          </a:xfrm>
          <a:prstGeom prst="rect">
            <a:avLst/>
          </a:prstGeom>
          <a:noFill/>
          <a:ln>
            <a:noFill/>
          </a:ln>
        </p:spPr>
      </p:sp>
      <p:sp>
        <p:nvSpPr>
          <p:cNvPr id="184" name="Google Shape;184;p22"/>
          <p:cNvSpPr txBox="1"/>
          <p:nvPr>
            <p:ph idx="1" type="subTitle"/>
          </p:nvPr>
        </p:nvSpPr>
        <p:spPr>
          <a:xfrm>
            <a:off x="5143425" y="2531250"/>
            <a:ext cx="3807000" cy="475800"/>
          </a:xfrm>
          <a:prstGeom prst="rect">
            <a:avLst/>
          </a:prstGeom>
        </p:spPr>
        <p:txBody>
          <a:bodyPr anchorCtr="0" anchor="t" bIns="91425" lIns="91425" spcFirstLastPara="1" rIns="91425" wrap="square" tIns="91425">
            <a:noAutofit/>
          </a:bodyPr>
          <a:lstStyle>
            <a:lvl1pPr lvl="0" algn="r">
              <a:spcBef>
                <a:spcPts val="0"/>
              </a:spcBef>
              <a:spcAft>
                <a:spcPts val="0"/>
              </a:spcAft>
              <a:buSzPts val="18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185" name="Google Shape;185;p22"/>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Activity - Step by Step">
  <p:cSld name="TITLE_1_1_1_1_1_1_1_1_1_1_1_1_1_1_1_1">
    <p:spTree>
      <p:nvGrpSpPr>
        <p:cNvPr id="186" name="Shape 186"/>
        <p:cNvGrpSpPr/>
        <p:nvPr/>
      </p:nvGrpSpPr>
      <p:grpSpPr>
        <a:xfrm>
          <a:off x="0" y="0"/>
          <a:ext cx="0" cy="0"/>
          <a:chOff x="0" y="0"/>
          <a:chExt cx="0" cy="0"/>
        </a:xfrm>
      </p:grpSpPr>
      <p:sp>
        <p:nvSpPr>
          <p:cNvPr id="187" name="Google Shape;187;p23"/>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23"/>
          <p:cNvPicPr preferRelativeResize="0"/>
          <p:nvPr/>
        </p:nvPicPr>
        <p:blipFill>
          <a:blip r:embed="rId2">
            <a:alphaModFix/>
          </a:blip>
          <a:stretch>
            <a:fillRect/>
          </a:stretch>
        </p:blipFill>
        <p:spPr>
          <a:xfrm>
            <a:off x="0" y="0"/>
            <a:ext cx="1066701" cy="962525"/>
          </a:xfrm>
          <a:prstGeom prst="rect">
            <a:avLst/>
          </a:prstGeom>
          <a:noFill/>
          <a:ln>
            <a:noFill/>
          </a:ln>
        </p:spPr>
      </p:pic>
      <p:sp>
        <p:nvSpPr>
          <p:cNvPr id="189" name="Google Shape;189;p23"/>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90" name="Google Shape;190;p23"/>
          <p:cNvSpPr txBox="1"/>
          <p:nvPr>
            <p:ph type="title"/>
          </p:nvPr>
        </p:nvSpPr>
        <p:spPr>
          <a:xfrm>
            <a:off x="3385325" y="207750"/>
            <a:ext cx="5565000" cy="54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191" name="Google Shape;191;p23"/>
          <p:cNvSpPr/>
          <p:nvPr>
            <p:ph idx="2" type="pic"/>
          </p:nvPr>
        </p:nvSpPr>
        <p:spPr>
          <a:xfrm>
            <a:off x="0" y="961875"/>
            <a:ext cx="1843200" cy="2055300"/>
          </a:xfrm>
          <a:prstGeom prst="rect">
            <a:avLst/>
          </a:prstGeom>
          <a:noFill/>
          <a:ln>
            <a:noFill/>
          </a:ln>
        </p:spPr>
      </p:sp>
      <p:sp>
        <p:nvSpPr>
          <p:cNvPr id="192" name="Google Shape;192;p23"/>
          <p:cNvSpPr txBox="1"/>
          <p:nvPr>
            <p:ph idx="1" type="subTitle"/>
          </p:nvPr>
        </p:nvSpPr>
        <p:spPr>
          <a:xfrm>
            <a:off x="1984425" y="961875"/>
            <a:ext cx="2045400" cy="1053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3" name="Google Shape;193;p23"/>
          <p:cNvSpPr txBox="1"/>
          <p:nvPr>
            <p:ph idx="3" type="subTitle"/>
          </p:nvPr>
        </p:nvSpPr>
        <p:spPr>
          <a:xfrm>
            <a:off x="1984425" y="3081475"/>
            <a:ext cx="1843200" cy="1468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4" name="Google Shape;194;p23"/>
          <p:cNvSpPr/>
          <p:nvPr>
            <p:ph idx="4" type="pic"/>
          </p:nvPr>
        </p:nvSpPr>
        <p:spPr>
          <a:xfrm>
            <a:off x="0" y="3082125"/>
            <a:ext cx="1843200" cy="2055300"/>
          </a:xfrm>
          <a:prstGeom prst="rect">
            <a:avLst/>
          </a:prstGeom>
          <a:noFill/>
          <a:ln>
            <a:noFill/>
          </a:ln>
        </p:spPr>
      </p:sp>
      <p:sp>
        <p:nvSpPr>
          <p:cNvPr id="195" name="Google Shape;195;p23"/>
          <p:cNvSpPr/>
          <p:nvPr>
            <p:ph idx="5" type="pic"/>
          </p:nvPr>
        </p:nvSpPr>
        <p:spPr>
          <a:xfrm>
            <a:off x="4530863" y="962525"/>
            <a:ext cx="1843200" cy="2055300"/>
          </a:xfrm>
          <a:prstGeom prst="rect">
            <a:avLst/>
          </a:prstGeom>
          <a:noFill/>
          <a:ln>
            <a:noFill/>
          </a:ln>
        </p:spPr>
      </p:sp>
      <p:sp>
        <p:nvSpPr>
          <p:cNvPr id="196" name="Google Shape;196;p23"/>
          <p:cNvSpPr txBox="1"/>
          <p:nvPr>
            <p:ph idx="6" type="subTitle"/>
          </p:nvPr>
        </p:nvSpPr>
        <p:spPr>
          <a:xfrm>
            <a:off x="6515288" y="962525"/>
            <a:ext cx="2045400" cy="1053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7" name="Google Shape;197;p23"/>
          <p:cNvSpPr txBox="1"/>
          <p:nvPr>
            <p:ph idx="7" type="subTitle"/>
          </p:nvPr>
        </p:nvSpPr>
        <p:spPr>
          <a:xfrm>
            <a:off x="6515288" y="3082125"/>
            <a:ext cx="1843200" cy="1468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 name="Google Shape;198;p23"/>
          <p:cNvSpPr/>
          <p:nvPr>
            <p:ph idx="8" type="pic"/>
          </p:nvPr>
        </p:nvSpPr>
        <p:spPr>
          <a:xfrm>
            <a:off x="4530863" y="3082775"/>
            <a:ext cx="1843200" cy="2055300"/>
          </a:xfrm>
          <a:prstGeom prst="rect">
            <a:avLst/>
          </a:prstGeom>
          <a:noFill/>
          <a:ln>
            <a:noFill/>
          </a:ln>
        </p:spPr>
      </p:sp>
      <p:sp>
        <p:nvSpPr>
          <p:cNvPr id="199" name="Google Shape;199;p23"/>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Activity - Step by Step 1">
  <p:cSld name="TITLE_1_1_1_1_1_1_1_1_1_1_1_1_1_1_1_1_2">
    <p:spTree>
      <p:nvGrpSpPr>
        <p:cNvPr id="200" name="Shape 200"/>
        <p:cNvGrpSpPr/>
        <p:nvPr/>
      </p:nvGrpSpPr>
      <p:grpSpPr>
        <a:xfrm>
          <a:off x="0" y="0"/>
          <a:ext cx="0" cy="0"/>
          <a:chOff x="0" y="0"/>
          <a:chExt cx="0" cy="0"/>
        </a:xfrm>
      </p:grpSpPr>
      <p:sp>
        <p:nvSpPr>
          <p:cNvPr id="201" name="Google Shape;201;p24"/>
          <p:cNvSpPr/>
          <p:nvPr/>
        </p:nvSpPr>
        <p:spPr>
          <a:xfrm>
            <a:off x="0"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24"/>
          <p:cNvPicPr preferRelativeResize="0"/>
          <p:nvPr/>
        </p:nvPicPr>
        <p:blipFill>
          <a:blip r:embed="rId2">
            <a:alphaModFix/>
          </a:blip>
          <a:stretch>
            <a:fillRect/>
          </a:stretch>
        </p:blipFill>
        <p:spPr>
          <a:xfrm>
            <a:off x="0" y="0"/>
            <a:ext cx="1066701" cy="962525"/>
          </a:xfrm>
          <a:prstGeom prst="rect">
            <a:avLst/>
          </a:prstGeom>
          <a:noFill/>
          <a:ln>
            <a:noFill/>
          </a:ln>
        </p:spPr>
      </p:pic>
      <p:sp>
        <p:nvSpPr>
          <p:cNvPr id="203" name="Google Shape;203;p24"/>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04" name="Google Shape;204;p24"/>
          <p:cNvSpPr txBox="1"/>
          <p:nvPr>
            <p:ph type="title"/>
          </p:nvPr>
        </p:nvSpPr>
        <p:spPr>
          <a:xfrm>
            <a:off x="3385325" y="207750"/>
            <a:ext cx="5565000" cy="546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05" name="Google Shape;205;p24"/>
          <p:cNvSpPr/>
          <p:nvPr>
            <p:ph idx="2" type="pic"/>
          </p:nvPr>
        </p:nvSpPr>
        <p:spPr>
          <a:xfrm>
            <a:off x="0" y="961875"/>
            <a:ext cx="1843200" cy="2055300"/>
          </a:xfrm>
          <a:prstGeom prst="rect">
            <a:avLst/>
          </a:prstGeom>
          <a:noFill/>
          <a:ln>
            <a:noFill/>
          </a:ln>
        </p:spPr>
      </p:sp>
      <p:sp>
        <p:nvSpPr>
          <p:cNvPr id="206" name="Google Shape;206;p24"/>
          <p:cNvSpPr txBox="1"/>
          <p:nvPr>
            <p:ph idx="1" type="subTitle"/>
          </p:nvPr>
        </p:nvSpPr>
        <p:spPr>
          <a:xfrm>
            <a:off x="1984425" y="961875"/>
            <a:ext cx="2045400" cy="1053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7" name="Google Shape;207;p24"/>
          <p:cNvSpPr txBox="1"/>
          <p:nvPr>
            <p:ph idx="3" type="subTitle"/>
          </p:nvPr>
        </p:nvSpPr>
        <p:spPr>
          <a:xfrm>
            <a:off x="1984425" y="3081475"/>
            <a:ext cx="1843200" cy="1468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8" name="Google Shape;208;p24"/>
          <p:cNvSpPr/>
          <p:nvPr>
            <p:ph idx="4" type="pic"/>
          </p:nvPr>
        </p:nvSpPr>
        <p:spPr>
          <a:xfrm>
            <a:off x="0" y="3082125"/>
            <a:ext cx="1843200" cy="2055300"/>
          </a:xfrm>
          <a:prstGeom prst="rect">
            <a:avLst/>
          </a:prstGeom>
          <a:noFill/>
          <a:ln>
            <a:noFill/>
          </a:ln>
        </p:spPr>
      </p:sp>
      <p:sp>
        <p:nvSpPr>
          <p:cNvPr id="209" name="Google Shape;209;p24"/>
          <p:cNvSpPr/>
          <p:nvPr>
            <p:ph idx="5" type="pic"/>
          </p:nvPr>
        </p:nvSpPr>
        <p:spPr>
          <a:xfrm>
            <a:off x="4530863" y="962525"/>
            <a:ext cx="1843200" cy="2055300"/>
          </a:xfrm>
          <a:prstGeom prst="rect">
            <a:avLst/>
          </a:prstGeom>
          <a:noFill/>
          <a:ln>
            <a:noFill/>
          </a:ln>
        </p:spPr>
      </p:sp>
      <p:sp>
        <p:nvSpPr>
          <p:cNvPr id="210" name="Google Shape;210;p24"/>
          <p:cNvSpPr txBox="1"/>
          <p:nvPr>
            <p:ph idx="6" type="subTitle"/>
          </p:nvPr>
        </p:nvSpPr>
        <p:spPr>
          <a:xfrm>
            <a:off x="6515288" y="962525"/>
            <a:ext cx="2045400" cy="1053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1" name="Google Shape;211;p24"/>
          <p:cNvSpPr txBox="1"/>
          <p:nvPr>
            <p:ph idx="7" type="subTitle"/>
          </p:nvPr>
        </p:nvSpPr>
        <p:spPr>
          <a:xfrm>
            <a:off x="6515288" y="3082125"/>
            <a:ext cx="1843200" cy="1468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2" name="Google Shape;212;p24"/>
          <p:cNvSpPr/>
          <p:nvPr>
            <p:ph idx="8" type="pic"/>
          </p:nvPr>
        </p:nvSpPr>
        <p:spPr>
          <a:xfrm>
            <a:off x="4530863" y="3082775"/>
            <a:ext cx="1843200" cy="2055300"/>
          </a:xfrm>
          <a:prstGeom prst="rect">
            <a:avLst/>
          </a:prstGeom>
          <a:noFill/>
          <a:ln>
            <a:noFill/>
          </a:ln>
        </p:spPr>
      </p:sp>
      <p:sp>
        <p:nvSpPr>
          <p:cNvPr id="213" name="Google Shape;213;p24"/>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Activity - Step by Step 2">
  <p:cSld name="TITLE_1_1_1_1_1_1_1_1_1_1_1_1_1_1_1_1_3">
    <p:spTree>
      <p:nvGrpSpPr>
        <p:cNvPr id="214" name="Shape 214"/>
        <p:cNvGrpSpPr/>
        <p:nvPr/>
      </p:nvGrpSpPr>
      <p:grpSpPr>
        <a:xfrm>
          <a:off x="0" y="0"/>
          <a:ext cx="0" cy="0"/>
          <a:chOff x="0" y="0"/>
          <a:chExt cx="0" cy="0"/>
        </a:xfrm>
      </p:grpSpPr>
      <p:sp>
        <p:nvSpPr>
          <p:cNvPr id="215" name="Google Shape;215;p25"/>
          <p:cNvSpPr/>
          <p:nvPr/>
        </p:nvSpPr>
        <p:spPr>
          <a:xfrm>
            <a:off x="0" y="0"/>
            <a:ext cx="9144000" cy="9624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5"/>
          <p:cNvPicPr preferRelativeResize="0"/>
          <p:nvPr/>
        </p:nvPicPr>
        <p:blipFill>
          <a:blip r:embed="rId2">
            <a:alphaModFix/>
          </a:blip>
          <a:stretch>
            <a:fillRect/>
          </a:stretch>
        </p:blipFill>
        <p:spPr>
          <a:xfrm>
            <a:off x="0" y="0"/>
            <a:ext cx="1066701" cy="962525"/>
          </a:xfrm>
          <a:prstGeom prst="rect">
            <a:avLst/>
          </a:prstGeom>
          <a:noFill/>
          <a:ln>
            <a:noFill/>
          </a:ln>
        </p:spPr>
      </p:pic>
      <p:sp>
        <p:nvSpPr>
          <p:cNvPr id="217" name="Google Shape;217;p25"/>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18" name="Google Shape;218;p25"/>
          <p:cNvSpPr txBox="1"/>
          <p:nvPr>
            <p:ph type="title"/>
          </p:nvPr>
        </p:nvSpPr>
        <p:spPr>
          <a:xfrm>
            <a:off x="3385325" y="207750"/>
            <a:ext cx="5565000" cy="546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219" name="Google Shape;219;p25"/>
          <p:cNvSpPr/>
          <p:nvPr>
            <p:ph idx="2" type="pic"/>
          </p:nvPr>
        </p:nvSpPr>
        <p:spPr>
          <a:xfrm>
            <a:off x="0" y="961875"/>
            <a:ext cx="1843200" cy="2055300"/>
          </a:xfrm>
          <a:prstGeom prst="rect">
            <a:avLst/>
          </a:prstGeom>
          <a:noFill/>
          <a:ln>
            <a:noFill/>
          </a:ln>
        </p:spPr>
      </p:sp>
      <p:sp>
        <p:nvSpPr>
          <p:cNvPr id="220" name="Google Shape;220;p25"/>
          <p:cNvSpPr txBox="1"/>
          <p:nvPr>
            <p:ph idx="1" type="subTitle"/>
          </p:nvPr>
        </p:nvSpPr>
        <p:spPr>
          <a:xfrm>
            <a:off x="1984425" y="961875"/>
            <a:ext cx="2045400" cy="1053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1" name="Google Shape;221;p25"/>
          <p:cNvSpPr txBox="1"/>
          <p:nvPr>
            <p:ph idx="3" type="subTitle"/>
          </p:nvPr>
        </p:nvSpPr>
        <p:spPr>
          <a:xfrm>
            <a:off x="1984425" y="3081475"/>
            <a:ext cx="1843200" cy="1468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2" name="Google Shape;222;p25"/>
          <p:cNvSpPr/>
          <p:nvPr>
            <p:ph idx="4" type="pic"/>
          </p:nvPr>
        </p:nvSpPr>
        <p:spPr>
          <a:xfrm>
            <a:off x="0" y="3082125"/>
            <a:ext cx="1843200" cy="2055300"/>
          </a:xfrm>
          <a:prstGeom prst="rect">
            <a:avLst/>
          </a:prstGeom>
          <a:noFill/>
          <a:ln>
            <a:noFill/>
          </a:ln>
        </p:spPr>
      </p:sp>
      <p:sp>
        <p:nvSpPr>
          <p:cNvPr id="223" name="Google Shape;223;p25"/>
          <p:cNvSpPr/>
          <p:nvPr>
            <p:ph idx="5" type="pic"/>
          </p:nvPr>
        </p:nvSpPr>
        <p:spPr>
          <a:xfrm>
            <a:off x="4530863" y="962525"/>
            <a:ext cx="1843200" cy="2055300"/>
          </a:xfrm>
          <a:prstGeom prst="rect">
            <a:avLst/>
          </a:prstGeom>
          <a:noFill/>
          <a:ln>
            <a:noFill/>
          </a:ln>
        </p:spPr>
      </p:sp>
      <p:sp>
        <p:nvSpPr>
          <p:cNvPr id="224" name="Google Shape;224;p25"/>
          <p:cNvSpPr txBox="1"/>
          <p:nvPr>
            <p:ph idx="6" type="subTitle"/>
          </p:nvPr>
        </p:nvSpPr>
        <p:spPr>
          <a:xfrm>
            <a:off x="6515288" y="962525"/>
            <a:ext cx="2045400" cy="1053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5" name="Google Shape;225;p25"/>
          <p:cNvSpPr txBox="1"/>
          <p:nvPr>
            <p:ph idx="7" type="subTitle"/>
          </p:nvPr>
        </p:nvSpPr>
        <p:spPr>
          <a:xfrm>
            <a:off x="6515288" y="3082125"/>
            <a:ext cx="1843200" cy="1468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6" name="Google Shape;226;p25"/>
          <p:cNvSpPr/>
          <p:nvPr>
            <p:ph idx="8" type="pic"/>
          </p:nvPr>
        </p:nvSpPr>
        <p:spPr>
          <a:xfrm>
            <a:off x="4530863" y="3082775"/>
            <a:ext cx="1843200" cy="2055300"/>
          </a:xfrm>
          <a:prstGeom prst="rect">
            <a:avLst/>
          </a:prstGeom>
          <a:noFill/>
          <a:ln>
            <a:noFill/>
          </a:ln>
        </p:spPr>
      </p:sp>
      <p:sp>
        <p:nvSpPr>
          <p:cNvPr id="227" name="Google Shape;227;p25"/>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Activity - Step by Step 2 1">
  <p:cSld name="TITLE_1_1_1_1_1_1_1_1_1_1_1_1_1_1_1_1_3_1">
    <p:spTree>
      <p:nvGrpSpPr>
        <p:cNvPr id="228" name="Shape 228"/>
        <p:cNvGrpSpPr/>
        <p:nvPr/>
      </p:nvGrpSpPr>
      <p:grpSpPr>
        <a:xfrm>
          <a:off x="0" y="0"/>
          <a:ext cx="0" cy="0"/>
          <a:chOff x="0" y="0"/>
          <a:chExt cx="0" cy="0"/>
        </a:xfrm>
      </p:grpSpPr>
      <p:sp>
        <p:nvSpPr>
          <p:cNvPr id="229" name="Google Shape;229;p26"/>
          <p:cNvSpPr/>
          <p:nvPr/>
        </p:nvSpPr>
        <p:spPr>
          <a:xfrm>
            <a:off x="0"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26"/>
          <p:cNvPicPr preferRelativeResize="0"/>
          <p:nvPr/>
        </p:nvPicPr>
        <p:blipFill>
          <a:blip r:embed="rId2">
            <a:alphaModFix/>
          </a:blip>
          <a:stretch>
            <a:fillRect/>
          </a:stretch>
        </p:blipFill>
        <p:spPr>
          <a:xfrm>
            <a:off x="0" y="0"/>
            <a:ext cx="1066701" cy="962525"/>
          </a:xfrm>
          <a:prstGeom prst="rect">
            <a:avLst/>
          </a:prstGeom>
          <a:noFill/>
          <a:ln>
            <a:noFill/>
          </a:ln>
        </p:spPr>
      </p:pic>
      <p:sp>
        <p:nvSpPr>
          <p:cNvPr id="231" name="Google Shape;231;p26"/>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32" name="Google Shape;232;p26"/>
          <p:cNvSpPr txBox="1"/>
          <p:nvPr>
            <p:ph type="title"/>
          </p:nvPr>
        </p:nvSpPr>
        <p:spPr>
          <a:xfrm>
            <a:off x="3385325" y="207750"/>
            <a:ext cx="5565000" cy="54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233" name="Google Shape;233;p26"/>
          <p:cNvSpPr/>
          <p:nvPr>
            <p:ph idx="2" type="pic"/>
          </p:nvPr>
        </p:nvSpPr>
        <p:spPr>
          <a:xfrm>
            <a:off x="0" y="961875"/>
            <a:ext cx="1843200" cy="2055300"/>
          </a:xfrm>
          <a:prstGeom prst="rect">
            <a:avLst/>
          </a:prstGeom>
          <a:noFill/>
          <a:ln>
            <a:noFill/>
          </a:ln>
        </p:spPr>
      </p:sp>
      <p:sp>
        <p:nvSpPr>
          <p:cNvPr id="234" name="Google Shape;234;p26"/>
          <p:cNvSpPr txBox="1"/>
          <p:nvPr>
            <p:ph idx="1" type="subTitle"/>
          </p:nvPr>
        </p:nvSpPr>
        <p:spPr>
          <a:xfrm>
            <a:off x="1984425" y="961875"/>
            <a:ext cx="2045400" cy="1053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5" name="Google Shape;235;p26"/>
          <p:cNvSpPr txBox="1"/>
          <p:nvPr>
            <p:ph idx="3" type="subTitle"/>
          </p:nvPr>
        </p:nvSpPr>
        <p:spPr>
          <a:xfrm>
            <a:off x="1984425" y="3081475"/>
            <a:ext cx="1843200" cy="1468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6" name="Google Shape;236;p26"/>
          <p:cNvSpPr/>
          <p:nvPr>
            <p:ph idx="4" type="pic"/>
          </p:nvPr>
        </p:nvSpPr>
        <p:spPr>
          <a:xfrm>
            <a:off x="0" y="3082125"/>
            <a:ext cx="1843200" cy="2055300"/>
          </a:xfrm>
          <a:prstGeom prst="rect">
            <a:avLst/>
          </a:prstGeom>
          <a:noFill/>
          <a:ln>
            <a:noFill/>
          </a:ln>
        </p:spPr>
      </p:sp>
      <p:sp>
        <p:nvSpPr>
          <p:cNvPr id="237" name="Google Shape;237;p26"/>
          <p:cNvSpPr/>
          <p:nvPr>
            <p:ph idx="5" type="pic"/>
          </p:nvPr>
        </p:nvSpPr>
        <p:spPr>
          <a:xfrm>
            <a:off x="4530863" y="962525"/>
            <a:ext cx="1843200" cy="2055300"/>
          </a:xfrm>
          <a:prstGeom prst="rect">
            <a:avLst/>
          </a:prstGeom>
          <a:noFill/>
          <a:ln>
            <a:noFill/>
          </a:ln>
        </p:spPr>
      </p:sp>
      <p:sp>
        <p:nvSpPr>
          <p:cNvPr id="238" name="Google Shape;238;p26"/>
          <p:cNvSpPr txBox="1"/>
          <p:nvPr>
            <p:ph idx="6" type="subTitle"/>
          </p:nvPr>
        </p:nvSpPr>
        <p:spPr>
          <a:xfrm>
            <a:off x="6515288" y="962525"/>
            <a:ext cx="2045400" cy="1053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9" name="Google Shape;239;p26"/>
          <p:cNvSpPr txBox="1"/>
          <p:nvPr>
            <p:ph idx="7" type="subTitle"/>
          </p:nvPr>
        </p:nvSpPr>
        <p:spPr>
          <a:xfrm>
            <a:off x="6515288" y="3082125"/>
            <a:ext cx="1843200" cy="1468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0" name="Google Shape;240;p26"/>
          <p:cNvSpPr/>
          <p:nvPr>
            <p:ph idx="8" type="pic"/>
          </p:nvPr>
        </p:nvSpPr>
        <p:spPr>
          <a:xfrm>
            <a:off x="4530863" y="3082775"/>
            <a:ext cx="1843200" cy="2055300"/>
          </a:xfrm>
          <a:prstGeom prst="rect">
            <a:avLst/>
          </a:prstGeom>
          <a:noFill/>
          <a:ln>
            <a:noFill/>
          </a:ln>
        </p:spPr>
      </p:sp>
      <p:sp>
        <p:nvSpPr>
          <p:cNvPr id="241" name="Google Shape;241;p26"/>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Activity - Bullet Points">
  <p:cSld name="TITLE_1_1_1_1_1_1_1_1_1_1_1_1_1_1_1_1_1">
    <p:spTree>
      <p:nvGrpSpPr>
        <p:cNvPr id="242" name="Shape 242"/>
        <p:cNvGrpSpPr/>
        <p:nvPr/>
      </p:nvGrpSpPr>
      <p:grpSpPr>
        <a:xfrm>
          <a:off x="0" y="0"/>
          <a:ext cx="0" cy="0"/>
          <a:chOff x="0" y="0"/>
          <a:chExt cx="0" cy="0"/>
        </a:xfrm>
      </p:grpSpPr>
      <p:sp>
        <p:nvSpPr>
          <p:cNvPr id="243" name="Google Shape;243;p27"/>
          <p:cNvSpPr/>
          <p:nvPr/>
        </p:nvSpPr>
        <p:spPr>
          <a:xfrm>
            <a:off x="0" y="0"/>
            <a:ext cx="9144000" cy="9624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27"/>
          <p:cNvPicPr preferRelativeResize="0"/>
          <p:nvPr/>
        </p:nvPicPr>
        <p:blipFill>
          <a:blip r:embed="rId2">
            <a:alphaModFix/>
          </a:blip>
          <a:stretch>
            <a:fillRect/>
          </a:stretch>
        </p:blipFill>
        <p:spPr>
          <a:xfrm>
            <a:off x="0" y="0"/>
            <a:ext cx="1066701" cy="962525"/>
          </a:xfrm>
          <a:prstGeom prst="rect">
            <a:avLst/>
          </a:prstGeom>
          <a:noFill/>
          <a:ln>
            <a:noFill/>
          </a:ln>
        </p:spPr>
      </p:pic>
      <p:sp>
        <p:nvSpPr>
          <p:cNvPr id="245" name="Google Shape;245;p27"/>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46" name="Google Shape;246;p27"/>
          <p:cNvSpPr txBox="1"/>
          <p:nvPr>
            <p:ph type="title"/>
          </p:nvPr>
        </p:nvSpPr>
        <p:spPr>
          <a:xfrm>
            <a:off x="3439925" y="207750"/>
            <a:ext cx="5510700" cy="546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47" name="Google Shape;247;p27"/>
          <p:cNvSpPr/>
          <p:nvPr>
            <p:ph idx="2" type="pic"/>
          </p:nvPr>
        </p:nvSpPr>
        <p:spPr>
          <a:xfrm>
            <a:off x="7018200" y="962400"/>
            <a:ext cx="2125800" cy="2125800"/>
          </a:xfrm>
          <a:prstGeom prst="rect">
            <a:avLst/>
          </a:prstGeom>
          <a:noFill/>
          <a:ln>
            <a:noFill/>
          </a:ln>
        </p:spPr>
      </p:sp>
      <p:sp>
        <p:nvSpPr>
          <p:cNvPr id="248" name="Google Shape;248;p27"/>
          <p:cNvSpPr txBox="1"/>
          <p:nvPr>
            <p:ph idx="1" type="body"/>
          </p:nvPr>
        </p:nvSpPr>
        <p:spPr>
          <a:xfrm>
            <a:off x="313875" y="1174500"/>
            <a:ext cx="3827400" cy="3736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9" name="Google Shape;249;p27"/>
          <p:cNvSpPr/>
          <p:nvPr>
            <p:ph idx="3" type="pic"/>
          </p:nvPr>
        </p:nvSpPr>
        <p:spPr>
          <a:xfrm>
            <a:off x="7018200" y="3020038"/>
            <a:ext cx="2125800" cy="2123400"/>
          </a:xfrm>
          <a:prstGeom prst="rect">
            <a:avLst/>
          </a:prstGeom>
          <a:noFill/>
          <a:ln>
            <a:noFill/>
          </a:ln>
        </p:spPr>
      </p:sp>
      <p:sp>
        <p:nvSpPr>
          <p:cNvPr id="250" name="Google Shape;250;p27"/>
          <p:cNvSpPr/>
          <p:nvPr>
            <p:ph idx="4" type="pic"/>
          </p:nvPr>
        </p:nvSpPr>
        <p:spPr>
          <a:xfrm>
            <a:off x="4892400" y="952050"/>
            <a:ext cx="2125800" cy="2125800"/>
          </a:xfrm>
          <a:prstGeom prst="rect">
            <a:avLst/>
          </a:prstGeom>
          <a:noFill/>
          <a:ln>
            <a:noFill/>
          </a:ln>
        </p:spPr>
      </p:sp>
      <p:sp>
        <p:nvSpPr>
          <p:cNvPr id="251" name="Google Shape;251;p27"/>
          <p:cNvSpPr/>
          <p:nvPr>
            <p:ph idx="5" type="pic"/>
          </p:nvPr>
        </p:nvSpPr>
        <p:spPr>
          <a:xfrm>
            <a:off x="4892400" y="3007350"/>
            <a:ext cx="2125800" cy="2123400"/>
          </a:xfrm>
          <a:prstGeom prst="rect">
            <a:avLst/>
          </a:prstGeom>
          <a:noFill/>
          <a:ln>
            <a:noFill/>
          </a:ln>
        </p:spPr>
      </p:sp>
      <p:sp>
        <p:nvSpPr>
          <p:cNvPr id="252" name="Google Shape;252;p27"/>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Online Demo 1">
  <p:cSld name="TITLE_1_1_1_1_1_1_1_1_1_1_1_1_1_1_1_1_1_1">
    <p:spTree>
      <p:nvGrpSpPr>
        <p:cNvPr id="253" name="Shape 253"/>
        <p:cNvGrpSpPr/>
        <p:nvPr/>
      </p:nvGrpSpPr>
      <p:grpSpPr>
        <a:xfrm>
          <a:off x="0" y="0"/>
          <a:ext cx="0" cy="0"/>
          <a:chOff x="0" y="0"/>
          <a:chExt cx="0" cy="0"/>
        </a:xfrm>
      </p:grpSpPr>
      <p:sp>
        <p:nvSpPr>
          <p:cNvPr id="254" name="Google Shape;254;p28"/>
          <p:cNvSpPr/>
          <p:nvPr/>
        </p:nvSpPr>
        <p:spPr>
          <a:xfrm>
            <a:off x="0"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28"/>
          <p:cNvPicPr preferRelativeResize="0"/>
          <p:nvPr/>
        </p:nvPicPr>
        <p:blipFill>
          <a:blip r:embed="rId2">
            <a:alphaModFix/>
          </a:blip>
          <a:stretch>
            <a:fillRect/>
          </a:stretch>
        </p:blipFill>
        <p:spPr>
          <a:xfrm>
            <a:off x="0" y="0"/>
            <a:ext cx="1066701" cy="962525"/>
          </a:xfrm>
          <a:prstGeom prst="rect">
            <a:avLst/>
          </a:prstGeom>
          <a:noFill/>
          <a:ln>
            <a:noFill/>
          </a:ln>
        </p:spPr>
      </p:pic>
      <p:sp>
        <p:nvSpPr>
          <p:cNvPr id="256" name="Google Shape;256;p28"/>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57" name="Google Shape;257;p28"/>
          <p:cNvSpPr txBox="1"/>
          <p:nvPr>
            <p:ph type="title"/>
          </p:nvPr>
        </p:nvSpPr>
        <p:spPr>
          <a:xfrm>
            <a:off x="3614650" y="207750"/>
            <a:ext cx="5335800" cy="546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58" name="Google Shape;258;p28"/>
          <p:cNvSpPr/>
          <p:nvPr>
            <p:ph idx="2" type="pic"/>
          </p:nvPr>
        </p:nvSpPr>
        <p:spPr>
          <a:xfrm>
            <a:off x="0" y="978425"/>
            <a:ext cx="9144000" cy="4164900"/>
          </a:xfrm>
          <a:prstGeom prst="rect">
            <a:avLst/>
          </a:prstGeom>
          <a:noFill/>
          <a:ln>
            <a:noFill/>
          </a:ln>
        </p:spPr>
      </p:sp>
      <p:sp>
        <p:nvSpPr>
          <p:cNvPr id="259" name="Google Shape;259;p28"/>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Online Demo 2">
  <p:cSld name="TITLE_1_1_1_1_1_1_1_1_1_1_1_1_1_1_1_1_1_1_1">
    <p:spTree>
      <p:nvGrpSpPr>
        <p:cNvPr id="260" name="Shape 260"/>
        <p:cNvGrpSpPr/>
        <p:nvPr/>
      </p:nvGrpSpPr>
      <p:grpSpPr>
        <a:xfrm>
          <a:off x="0" y="0"/>
          <a:ext cx="0" cy="0"/>
          <a:chOff x="0" y="0"/>
          <a:chExt cx="0" cy="0"/>
        </a:xfrm>
      </p:grpSpPr>
      <p:sp>
        <p:nvSpPr>
          <p:cNvPr id="261" name="Google Shape;261;p29"/>
          <p:cNvSpPr/>
          <p:nvPr/>
        </p:nvSpPr>
        <p:spPr>
          <a:xfrm>
            <a:off x="0"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29"/>
          <p:cNvPicPr preferRelativeResize="0"/>
          <p:nvPr/>
        </p:nvPicPr>
        <p:blipFill>
          <a:blip r:embed="rId2">
            <a:alphaModFix/>
          </a:blip>
          <a:stretch>
            <a:fillRect/>
          </a:stretch>
        </p:blipFill>
        <p:spPr>
          <a:xfrm>
            <a:off x="0" y="0"/>
            <a:ext cx="1066701" cy="962525"/>
          </a:xfrm>
          <a:prstGeom prst="rect">
            <a:avLst/>
          </a:prstGeom>
          <a:noFill/>
          <a:ln>
            <a:noFill/>
          </a:ln>
        </p:spPr>
      </p:pic>
      <p:sp>
        <p:nvSpPr>
          <p:cNvPr id="263" name="Google Shape;263;p29"/>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64" name="Google Shape;264;p29"/>
          <p:cNvSpPr txBox="1"/>
          <p:nvPr>
            <p:ph type="title"/>
          </p:nvPr>
        </p:nvSpPr>
        <p:spPr>
          <a:xfrm>
            <a:off x="3439925" y="207750"/>
            <a:ext cx="5510400" cy="546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65" name="Google Shape;265;p29"/>
          <p:cNvSpPr/>
          <p:nvPr>
            <p:ph idx="2" type="pic"/>
          </p:nvPr>
        </p:nvSpPr>
        <p:spPr>
          <a:xfrm>
            <a:off x="3504300" y="962400"/>
            <a:ext cx="5639700" cy="4181100"/>
          </a:xfrm>
          <a:prstGeom prst="rect">
            <a:avLst/>
          </a:prstGeom>
          <a:noFill/>
          <a:ln>
            <a:noFill/>
          </a:ln>
        </p:spPr>
      </p:sp>
      <p:sp>
        <p:nvSpPr>
          <p:cNvPr id="266" name="Google Shape;266;p29"/>
          <p:cNvSpPr txBox="1"/>
          <p:nvPr>
            <p:ph idx="1" type="subTitle"/>
          </p:nvPr>
        </p:nvSpPr>
        <p:spPr>
          <a:xfrm>
            <a:off x="253125" y="2637300"/>
            <a:ext cx="2835000" cy="8313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7" name="Google Shape;267;p29"/>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Q/Common Misconceptions 1">
  <p:cSld name="TITLE_1_1_1_1_1_1_1_1_1_1_1_1_1_1_1_1_1_1_1_1">
    <p:spTree>
      <p:nvGrpSpPr>
        <p:cNvPr id="268" name="Shape 268"/>
        <p:cNvGrpSpPr/>
        <p:nvPr/>
      </p:nvGrpSpPr>
      <p:grpSpPr>
        <a:xfrm>
          <a:off x="0" y="0"/>
          <a:ext cx="0" cy="0"/>
          <a:chOff x="0" y="0"/>
          <a:chExt cx="0" cy="0"/>
        </a:xfrm>
      </p:grpSpPr>
      <p:sp>
        <p:nvSpPr>
          <p:cNvPr id="269" name="Google Shape;269;p30"/>
          <p:cNvSpPr/>
          <p:nvPr/>
        </p:nvSpPr>
        <p:spPr>
          <a:xfrm>
            <a:off x="4120875" y="0"/>
            <a:ext cx="5023200" cy="51435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30"/>
          <p:cNvPicPr preferRelativeResize="0"/>
          <p:nvPr/>
        </p:nvPicPr>
        <p:blipFill>
          <a:blip r:embed="rId2">
            <a:alphaModFix/>
          </a:blip>
          <a:stretch>
            <a:fillRect/>
          </a:stretch>
        </p:blipFill>
        <p:spPr>
          <a:xfrm>
            <a:off x="0" y="0"/>
            <a:ext cx="1066701" cy="962525"/>
          </a:xfrm>
          <a:prstGeom prst="rect">
            <a:avLst/>
          </a:prstGeom>
          <a:noFill/>
          <a:ln>
            <a:noFill/>
          </a:ln>
        </p:spPr>
      </p:pic>
      <p:sp>
        <p:nvSpPr>
          <p:cNvPr id="271" name="Google Shape;271;p30"/>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72" name="Google Shape;272;p30"/>
          <p:cNvSpPr txBox="1"/>
          <p:nvPr>
            <p:ph type="title"/>
          </p:nvPr>
        </p:nvSpPr>
        <p:spPr>
          <a:xfrm>
            <a:off x="238575" y="2090550"/>
            <a:ext cx="3705600" cy="96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Helvetica Neue Light"/>
                <a:ea typeface="Helvetica Neue Light"/>
                <a:cs typeface="Helvetica Neue Light"/>
                <a:sym typeface="Helvetica Neue Light"/>
              </a:defRPr>
            </a:lvl2pPr>
            <a:lvl3pPr lvl="2" rtl="0">
              <a:spcBef>
                <a:spcPts val="0"/>
              </a:spcBef>
              <a:spcAft>
                <a:spcPts val="0"/>
              </a:spcAft>
              <a:buSzPts val="2800"/>
              <a:buNone/>
              <a:defRPr>
                <a:latin typeface="Helvetica Neue Light"/>
                <a:ea typeface="Helvetica Neue Light"/>
                <a:cs typeface="Helvetica Neue Light"/>
                <a:sym typeface="Helvetica Neue Light"/>
              </a:defRPr>
            </a:lvl3pPr>
            <a:lvl4pPr lvl="3" rtl="0">
              <a:spcBef>
                <a:spcPts val="0"/>
              </a:spcBef>
              <a:spcAft>
                <a:spcPts val="0"/>
              </a:spcAft>
              <a:buSzPts val="2800"/>
              <a:buNone/>
              <a:defRPr>
                <a:latin typeface="Helvetica Neue Light"/>
                <a:ea typeface="Helvetica Neue Light"/>
                <a:cs typeface="Helvetica Neue Light"/>
                <a:sym typeface="Helvetica Neue Light"/>
              </a:defRPr>
            </a:lvl4pPr>
            <a:lvl5pPr lvl="4" rtl="0">
              <a:spcBef>
                <a:spcPts val="0"/>
              </a:spcBef>
              <a:spcAft>
                <a:spcPts val="0"/>
              </a:spcAft>
              <a:buSzPts val="2800"/>
              <a:buNone/>
              <a:defRPr>
                <a:latin typeface="Helvetica Neue Light"/>
                <a:ea typeface="Helvetica Neue Light"/>
                <a:cs typeface="Helvetica Neue Light"/>
                <a:sym typeface="Helvetica Neue Light"/>
              </a:defRPr>
            </a:lvl5pPr>
            <a:lvl6pPr lvl="5" rtl="0">
              <a:spcBef>
                <a:spcPts val="0"/>
              </a:spcBef>
              <a:spcAft>
                <a:spcPts val="0"/>
              </a:spcAft>
              <a:buSzPts val="2800"/>
              <a:buNone/>
              <a:defRPr>
                <a:latin typeface="Helvetica Neue Light"/>
                <a:ea typeface="Helvetica Neue Light"/>
                <a:cs typeface="Helvetica Neue Light"/>
                <a:sym typeface="Helvetica Neue Light"/>
              </a:defRPr>
            </a:lvl6pPr>
            <a:lvl7pPr lvl="6" rtl="0">
              <a:spcBef>
                <a:spcPts val="0"/>
              </a:spcBef>
              <a:spcAft>
                <a:spcPts val="0"/>
              </a:spcAft>
              <a:buSzPts val="2800"/>
              <a:buNone/>
              <a:defRPr>
                <a:latin typeface="Helvetica Neue Light"/>
                <a:ea typeface="Helvetica Neue Light"/>
                <a:cs typeface="Helvetica Neue Light"/>
                <a:sym typeface="Helvetica Neue Light"/>
              </a:defRPr>
            </a:lvl7pPr>
            <a:lvl8pPr lvl="7" rtl="0">
              <a:spcBef>
                <a:spcPts val="0"/>
              </a:spcBef>
              <a:spcAft>
                <a:spcPts val="0"/>
              </a:spcAft>
              <a:buSzPts val="2800"/>
              <a:buNone/>
              <a:defRPr>
                <a:latin typeface="Helvetica Neue Light"/>
                <a:ea typeface="Helvetica Neue Light"/>
                <a:cs typeface="Helvetica Neue Light"/>
                <a:sym typeface="Helvetica Neue Light"/>
              </a:defRPr>
            </a:lvl8pPr>
            <a:lvl9pPr lvl="8" rtl="0">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273" name="Google Shape;273;p30"/>
          <p:cNvSpPr txBox="1"/>
          <p:nvPr>
            <p:ph idx="1" type="subTitle"/>
          </p:nvPr>
        </p:nvSpPr>
        <p:spPr>
          <a:xfrm>
            <a:off x="4531575" y="962525"/>
            <a:ext cx="4201800" cy="831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74" name="Google Shape;274;p30"/>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red">
  <p:cSld name="TITLE_2_1">
    <p:spTree>
      <p:nvGrpSpPr>
        <p:cNvPr id="25" name="Shape 25"/>
        <p:cNvGrpSpPr/>
        <p:nvPr/>
      </p:nvGrpSpPr>
      <p:grpSpPr>
        <a:xfrm>
          <a:off x="0" y="0"/>
          <a:ext cx="0" cy="0"/>
          <a:chOff x="0" y="0"/>
          <a:chExt cx="0" cy="0"/>
        </a:xfrm>
      </p:grpSpPr>
      <p:sp>
        <p:nvSpPr>
          <p:cNvPr id="26" name="Google Shape;26;p4"/>
          <p:cNvSpPr/>
          <p:nvPr/>
        </p:nvSpPr>
        <p:spPr>
          <a:xfrm>
            <a:off x="0" y="-14150"/>
            <a:ext cx="5022000" cy="51576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ctrTitle"/>
          </p:nvPr>
        </p:nvSpPr>
        <p:spPr>
          <a:xfrm>
            <a:off x="311700" y="1345600"/>
            <a:ext cx="4472700" cy="2438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8" name="Google Shape;28;p4"/>
          <p:cNvSpPr txBox="1"/>
          <p:nvPr>
            <p:ph idx="1" type="subTitle"/>
          </p:nvPr>
        </p:nvSpPr>
        <p:spPr>
          <a:xfrm>
            <a:off x="311700" y="3870625"/>
            <a:ext cx="38922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1pPr>
            <a:lvl2pPr lvl="1"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2pPr>
            <a:lvl3pPr lvl="2"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3pPr>
            <a:lvl4pPr lvl="3"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4pPr>
            <a:lvl5pPr lvl="4"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5pPr>
            <a:lvl6pPr lvl="5"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6pPr>
            <a:lvl7pPr lvl="6"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7pPr>
            <a:lvl8pPr lvl="7"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8pPr>
            <a:lvl9pPr lvl="8"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9pPr>
          </a:lstStyle>
          <a:p/>
        </p:txBody>
      </p:sp>
      <p:pic>
        <p:nvPicPr>
          <p:cNvPr id="29" name="Google Shape;29;p4"/>
          <p:cNvPicPr preferRelativeResize="0"/>
          <p:nvPr/>
        </p:nvPicPr>
        <p:blipFill>
          <a:blip r:embed="rId2">
            <a:alphaModFix/>
          </a:blip>
          <a:stretch>
            <a:fillRect/>
          </a:stretch>
        </p:blipFill>
        <p:spPr>
          <a:xfrm>
            <a:off x="0" y="0"/>
            <a:ext cx="1066701" cy="962525"/>
          </a:xfrm>
          <a:prstGeom prst="rect">
            <a:avLst/>
          </a:prstGeom>
          <a:noFill/>
          <a:ln>
            <a:noFill/>
          </a:ln>
        </p:spPr>
      </p:pic>
      <p:sp>
        <p:nvSpPr>
          <p:cNvPr id="30" name="Google Shape;30;p4"/>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1" name="Google Shape;31;p4"/>
          <p:cNvSpPr/>
          <p:nvPr>
            <p:ph idx="2" type="pic"/>
          </p:nvPr>
        </p:nvSpPr>
        <p:spPr>
          <a:xfrm>
            <a:off x="5022000" y="2705350"/>
            <a:ext cx="4122000" cy="2438100"/>
          </a:xfrm>
          <a:prstGeom prst="rect">
            <a:avLst/>
          </a:prstGeom>
          <a:noFill/>
          <a:ln>
            <a:noFill/>
          </a:ln>
        </p:spPr>
      </p:sp>
      <p:sp>
        <p:nvSpPr>
          <p:cNvPr id="32" name="Google Shape;32;p4"/>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Q/Common Misconceptions 2">
  <p:cSld name="TITLE_1_1_1_1_1_1_1_1_1_1_1_1_1_1_1_1_1_1_1_1_1">
    <p:spTree>
      <p:nvGrpSpPr>
        <p:cNvPr id="275" name="Shape 275"/>
        <p:cNvGrpSpPr/>
        <p:nvPr/>
      </p:nvGrpSpPr>
      <p:grpSpPr>
        <a:xfrm>
          <a:off x="0" y="0"/>
          <a:ext cx="0" cy="0"/>
          <a:chOff x="0" y="0"/>
          <a:chExt cx="0" cy="0"/>
        </a:xfrm>
      </p:grpSpPr>
      <p:sp>
        <p:nvSpPr>
          <p:cNvPr id="276" name="Google Shape;276;p31"/>
          <p:cNvSpPr/>
          <p:nvPr/>
        </p:nvSpPr>
        <p:spPr>
          <a:xfrm>
            <a:off x="75"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31"/>
          <p:cNvPicPr preferRelativeResize="0"/>
          <p:nvPr/>
        </p:nvPicPr>
        <p:blipFill>
          <a:blip r:embed="rId2">
            <a:alphaModFix/>
          </a:blip>
          <a:stretch>
            <a:fillRect/>
          </a:stretch>
        </p:blipFill>
        <p:spPr>
          <a:xfrm>
            <a:off x="0" y="0"/>
            <a:ext cx="1066701" cy="962525"/>
          </a:xfrm>
          <a:prstGeom prst="rect">
            <a:avLst/>
          </a:prstGeom>
          <a:noFill/>
          <a:ln>
            <a:noFill/>
          </a:ln>
        </p:spPr>
      </p:pic>
      <p:sp>
        <p:nvSpPr>
          <p:cNvPr id="278" name="Google Shape;278;p31"/>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79" name="Google Shape;279;p31"/>
          <p:cNvSpPr txBox="1"/>
          <p:nvPr>
            <p:ph type="title"/>
          </p:nvPr>
        </p:nvSpPr>
        <p:spPr>
          <a:xfrm>
            <a:off x="3835200"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80" name="Google Shape;280;p31"/>
          <p:cNvSpPr txBox="1"/>
          <p:nvPr>
            <p:ph idx="1" type="subTitle"/>
          </p:nvPr>
        </p:nvSpPr>
        <p:spPr>
          <a:xfrm>
            <a:off x="449625" y="1195400"/>
            <a:ext cx="3778500" cy="47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Helvetica Neue"/>
              <a:buNone/>
              <a:defRPr b="1">
                <a:latin typeface="Helvetica Neue"/>
                <a:ea typeface="Helvetica Neue"/>
                <a:cs typeface="Helvetica Neue"/>
                <a:sym typeface="Helvetica Neue"/>
              </a:defRPr>
            </a:lvl1pPr>
            <a:lvl2pPr lvl="1" rtl="0" algn="ctr">
              <a:spcBef>
                <a:spcPts val="0"/>
              </a:spcBef>
              <a:spcAft>
                <a:spcPts val="0"/>
              </a:spcAft>
              <a:buSzPts val="1400"/>
              <a:buFont typeface="Helvetica Neue"/>
              <a:buNone/>
              <a:defRPr b="1">
                <a:latin typeface="Helvetica Neue"/>
                <a:ea typeface="Helvetica Neue"/>
                <a:cs typeface="Helvetica Neue"/>
                <a:sym typeface="Helvetica Neue"/>
              </a:defRPr>
            </a:lvl2pPr>
            <a:lvl3pPr lvl="2" rtl="0" algn="ctr">
              <a:spcBef>
                <a:spcPts val="0"/>
              </a:spcBef>
              <a:spcAft>
                <a:spcPts val="0"/>
              </a:spcAft>
              <a:buSzPts val="1400"/>
              <a:buFont typeface="Helvetica Neue"/>
              <a:buNone/>
              <a:defRPr b="1">
                <a:latin typeface="Helvetica Neue"/>
                <a:ea typeface="Helvetica Neue"/>
                <a:cs typeface="Helvetica Neue"/>
                <a:sym typeface="Helvetica Neue"/>
              </a:defRPr>
            </a:lvl3pPr>
            <a:lvl4pPr lvl="3" rtl="0" algn="ctr">
              <a:spcBef>
                <a:spcPts val="0"/>
              </a:spcBef>
              <a:spcAft>
                <a:spcPts val="0"/>
              </a:spcAft>
              <a:buSzPts val="1400"/>
              <a:buFont typeface="Helvetica Neue"/>
              <a:buNone/>
              <a:defRPr b="1">
                <a:latin typeface="Helvetica Neue"/>
                <a:ea typeface="Helvetica Neue"/>
                <a:cs typeface="Helvetica Neue"/>
                <a:sym typeface="Helvetica Neue"/>
              </a:defRPr>
            </a:lvl4pPr>
            <a:lvl5pPr lvl="4" rtl="0" algn="ctr">
              <a:spcBef>
                <a:spcPts val="0"/>
              </a:spcBef>
              <a:spcAft>
                <a:spcPts val="0"/>
              </a:spcAft>
              <a:buSzPts val="1400"/>
              <a:buFont typeface="Helvetica Neue"/>
              <a:buNone/>
              <a:defRPr b="1">
                <a:latin typeface="Helvetica Neue"/>
                <a:ea typeface="Helvetica Neue"/>
                <a:cs typeface="Helvetica Neue"/>
                <a:sym typeface="Helvetica Neue"/>
              </a:defRPr>
            </a:lvl5pPr>
            <a:lvl6pPr lvl="5" rtl="0" algn="ctr">
              <a:spcBef>
                <a:spcPts val="0"/>
              </a:spcBef>
              <a:spcAft>
                <a:spcPts val="0"/>
              </a:spcAft>
              <a:buSzPts val="1400"/>
              <a:buFont typeface="Helvetica Neue"/>
              <a:buNone/>
              <a:defRPr b="1">
                <a:latin typeface="Helvetica Neue"/>
                <a:ea typeface="Helvetica Neue"/>
                <a:cs typeface="Helvetica Neue"/>
                <a:sym typeface="Helvetica Neue"/>
              </a:defRPr>
            </a:lvl6pPr>
            <a:lvl7pPr lvl="6" rtl="0" algn="ctr">
              <a:spcBef>
                <a:spcPts val="0"/>
              </a:spcBef>
              <a:spcAft>
                <a:spcPts val="0"/>
              </a:spcAft>
              <a:buSzPts val="1400"/>
              <a:buFont typeface="Helvetica Neue"/>
              <a:buNone/>
              <a:defRPr b="1">
                <a:latin typeface="Helvetica Neue"/>
                <a:ea typeface="Helvetica Neue"/>
                <a:cs typeface="Helvetica Neue"/>
                <a:sym typeface="Helvetica Neue"/>
              </a:defRPr>
            </a:lvl7pPr>
            <a:lvl8pPr lvl="7" rtl="0" algn="ctr">
              <a:spcBef>
                <a:spcPts val="0"/>
              </a:spcBef>
              <a:spcAft>
                <a:spcPts val="0"/>
              </a:spcAft>
              <a:buSzPts val="1400"/>
              <a:buFont typeface="Helvetica Neue"/>
              <a:buNone/>
              <a:defRPr b="1">
                <a:latin typeface="Helvetica Neue"/>
                <a:ea typeface="Helvetica Neue"/>
                <a:cs typeface="Helvetica Neue"/>
                <a:sym typeface="Helvetica Neue"/>
              </a:defRPr>
            </a:lvl8pPr>
            <a:lvl9pPr lvl="8" rtl="0" algn="ctr">
              <a:spcBef>
                <a:spcPts val="0"/>
              </a:spcBef>
              <a:spcAft>
                <a:spcPts val="0"/>
              </a:spcAft>
              <a:buSzPts val="1400"/>
              <a:buFont typeface="Helvetica Neue"/>
              <a:buNone/>
              <a:defRPr b="1">
                <a:latin typeface="Helvetica Neue"/>
                <a:ea typeface="Helvetica Neue"/>
                <a:cs typeface="Helvetica Neue"/>
                <a:sym typeface="Helvetica Neue"/>
              </a:defRPr>
            </a:lvl9pPr>
          </a:lstStyle>
          <a:p/>
        </p:txBody>
      </p:sp>
      <p:sp>
        <p:nvSpPr>
          <p:cNvPr id="281" name="Google Shape;281;p31"/>
          <p:cNvSpPr txBox="1"/>
          <p:nvPr>
            <p:ph idx="2" type="subTitle"/>
          </p:nvPr>
        </p:nvSpPr>
        <p:spPr>
          <a:xfrm>
            <a:off x="4688775" y="1195400"/>
            <a:ext cx="3969000" cy="47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Helvetica Neue"/>
              <a:buNone/>
              <a:defRPr b="1">
                <a:latin typeface="Helvetica Neue"/>
                <a:ea typeface="Helvetica Neue"/>
                <a:cs typeface="Helvetica Neue"/>
                <a:sym typeface="Helvetica Neue"/>
              </a:defRPr>
            </a:lvl1pPr>
            <a:lvl2pPr lvl="1" rtl="0" algn="ctr">
              <a:spcBef>
                <a:spcPts val="0"/>
              </a:spcBef>
              <a:spcAft>
                <a:spcPts val="0"/>
              </a:spcAft>
              <a:buSzPts val="1400"/>
              <a:buFont typeface="Helvetica Neue"/>
              <a:buNone/>
              <a:defRPr b="1">
                <a:latin typeface="Helvetica Neue"/>
                <a:ea typeface="Helvetica Neue"/>
                <a:cs typeface="Helvetica Neue"/>
                <a:sym typeface="Helvetica Neue"/>
              </a:defRPr>
            </a:lvl2pPr>
            <a:lvl3pPr lvl="2" rtl="0" algn="ctr">
              <a:spcBef>
                <a:spcPts val="0"/>
              </a:spcBef>
              <a:spcAft>
                <a:spcPts val="0"/>
              </a:spcAft>
              <a:buSzPts val="1400"/>
              <a:buFont typeface="Helvetica Neue"/>
              <a:buNone/>
              <a:defRPr b="1">
                <a:latin typeface="Helvetica Neue"/>
                <a:ea typeface="Helvetica Neue"/>
                <a:cs typeface="Helvetica Neue"/>
                <a:sym typeface="Helvetica Neue"/>
              </a:defRPr>
            </a:lvl3pPr>
            <a:lvl4pPr lvl="3" rtl="0" algn="ctr">
              <a:spcBef>
                <a:spcPts val="0"/>
              </a:spcBef>
              <a:spcAft>
                <a:spcPts val="0"/>
              </a:spcAft>
              <a:buSzPts val="1400"/>
              <a:buFont typeface="Helvetica Neue"/>
              <a:buNone/>
              <a:defRPr b="1">
                <a:latin typeface="Helvetica Neue"/>
                <a:ea typeface="Helvetica Neue"/>
                <a:cs typeface="Helvetica Neue"/>
                <a:sym typeface="Helvetica Neue"/>
              </a:defRPr>
            </a:lvl4pPr>
            <a:lvl5pPr lvl="4" rtl="0" algn="ctr">
              <a:spcBef>
                <a:spcPts val="0"/>
              </a:spcBef>
              <a:spcAft>
                <a:spcPts val="0"/>
              </a:spcAft>
              <a:buSzPts val="1400"/>
              <a:buFont typeface="Helvetica Neue"/>
              <a:buNone/>
              <a:defRPr b="1">
                <a:latin typeface="Helvetica Neue"/>
                <a:ea typeface="Helvetica Neue"/>
                <a:cs typeface="Helvetica Neue"/>
                <a:sym typeface="Helvetica Neue"/>
              </a:defRPr>
            </a:lvl5pPr>
            <a:lvl6pPr lvl="5" rtl="0" algn="ctr">
              <a:spcBef>
                <a:spcPts val="0"/>
              </a:spcBef>
              <a:spcAft>
                <a:spcPts val="0"/>
              </a:spcAft>
              <a:buSzPts val="1400"/>
              <a:buFont typeface="Helvetica Neue"/>
              <a:buNone/>
              <a:defRPr b="1">
                <a:latin typeface="Helvetica Neue"/>
                <a:ea typeface="Helvetica Neue"/>
                <a:cs typeface="Helvetica Neue"/>
                <a:sym typeface="Helvetica Neue"/>
              </a:defRPr>
            </a:lvl6pPr>
            <a:lvl7pPr lvl="6" rtl="0" algn="ctr">
              <a:spcBef>
                <a:spcPts val="0"/>
              </a:spcBef>
              <a:spcAft>
                <a:spcPts val="0"/>
              </a:spcAft>
              <a:buSzPts val="1400"/>
              <a:buFont typeface="Helvetica Neue"/>
              <a:buNone/>
              <a:defRPr b="1">
                <a:latin typeface="Helvetica Neue"/>
                <a:ea typeface="Helvetica Neue"/>
                <a:cs typeface="Helvetica Neue"/>
                <a:sym typeface="Helvetica Neue"/>
              </a:defRPr>
            </a:lvl7pPr>
            <a:lvl8pPr lvl="7" rtl="0" algn="ctr">
              <a:spcBef>
                <a:spcPts val="0"/>
              </a:spcBef>
              <a:spcAft>
                <a:spcPts val="0"/>
              </a:spcAft>
              <a:buSzPts val="1400"/>
              <a:buFont typeface="Helvetica Neue"/>
              <a:buNone/>
              <a:defRPr b="1">
                <a:latin typeface="Helvetica Neue"/>
                <a:ea typeface="Helvetica Neue"/>
                <a:cs typeface="Helvetica Neue"/>
                <a:sym typeface="Helvetica Neue"/>
              </a:defRPr>
            </a:lvl8pPr>
            <a:lvl9pPr lvl="8" rtl="0" algn="ctr">
              <a:spcBef>
                <a:spcPts val="0"/>
              </a:spcBef>
              <a:spcAft>
                <a:spcPts val="0"/>
              </a:spcAft>
              <a:buSzPts val="1400"/>
              <a:buFont typeface="Helvetica Neue"/>
              <a:buNone/>
              <a:defRPr b="1">
                <a:latin typeface="Helvetica Neue"/>
                <a:ea typeface="Helvetica Neue"/>
                <a:cs typeface="Helvetica Neue"/>
                <a:sym typeface="Helvetica Neue"/>
              </a:defRPr>
            </a:lvl9pPr>
          </a:lstStyle>
          <a:p/>
        </p:txBody>
      </p:sp>
      <p:sp>
        <p:nvSpPr>
          <p:cNvPr id="282" name="Google Shape;282;p31"/>
          <p:cNvSpPr txBox="1"/>
          <p:nvPr>
            <p:ph idx="3" type="body"/>
          </p:nvPr>
        </p:nvSpPr>
        <p:spPr>
          <a:xfrm>
            <a:off x="354375" y="1751625"/>
            <a:ext cx="3969000" cy="2911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283" name="Google Shape;283;p31"/>
          <p:cNvSpPr txBox="1"/>
          <p:nvPr>
            <p:ph idx="4" type="body"/>
          </p:nvPr>
        </p:nvSpPr>
        <p:spPr>
          <a:xfrm>
            <a:off x="4688775" y="1751625"/>
            <a:ext cx="3969000" cy="29115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84" name="Google Shape;284;p31"/>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2">
  <p:cSld name="TITLE_1_1_1_1_1_1_1_1_1_1_1_1_1_1_1_1_1_1_1_1_1_1">
    <p:spTree>
      <p:nvGrpSpPr>
        <p:cNvPr id="285" name="Shape 285"/>
        <p:cNvGrpSpPr/>
        <p:nvPr/>
      </p:nvGrpSpPr>
      <p:grpSpPr>
        <a:xfrm>
          <a:off x="0" y="0"/>
          <a:ext cx="0" cy="0"/>
          <a:chOff x="0" y="0"/>
          <a:chExt cx="0" cy="0"/>
        </a:xfrm>
      </p:grpSpPr>
      <p:sp>
        <p:nvSpPr>
          <p:cNvPr id="286" name="Google Shape;286;p32"/>
          <p:cNvSpPr/>
          <p:nvPr/>
        </p:nvSpPr>
        <p:spPr>
          <a:xfrm>
            <a:off x="75" y="0"/>
            <a:ext cx="9144000" cy="51435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32"/>
          <p:cNvPicPr preferRelativeResize="0"/>
          <p:nvPr/>
        </p:nvPicPr>
        <p:blipFill>
          <a:blip r:embed="rId2">
            <a:alphaModFix/>
          </a:blip>
          <a:stretch>
            <a:fillRect/>
          </a:stretch>
        </p:blipFill>
        <p:spPr>
          <a:xfrm>
            <a:off x="0" y="0"/>
            <a:ext cx="1066701" cy="962525"/>
          </a:xfrm>
          <a:prstGeom prst="rect">
            <a:avLst/>
          </a:prstGeom>
          <a:noFill/>
          <a:ln>
            <a:noFill/>
          </a:ln>
        </p:spPr>
      </p:pic>
      <p:sp>
        <p:nvSpPr>
          <p:cNvPr id="288" name="Google Shape;288;p32"/>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89" name="Google Shape;289;p32"/>
          <p:cNvSpPr txBox="1"/>
          <p:nvPr>
            <p:ph type="title"/>
          </p:nvPr>
        </p:nvSpPr>
        <p:spPr>
          <a:xfrm>
            <a:off x="2014425" y="2280450"/>
            <a:ext cx="5115300" cy="58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atin typeface="Helvetica Neue Light"/>
                <a:ea typeface="Helvetica Neue Light"/>
                <a:cs typeface="Helvetica Neue Light"/>
                <a:sym typeface="Helvetica Neue Light"/>
              </a:defRPr>
            </a:lvl2pPr>
            <a:lvl3pPr lvl="2" rtl="0" algn="ctr">
              <a:spcBef>
                <a:spcPts val="0"/>
              </a:spcBef>
              <a:spcAft>
                <a:spcPts val="0"/>
              </a:spcAft>
              <a:buSzPts val="2800"/>
              <a:buNone/>
              <a:defRPr>
                <a:latin typeface="Helvetica Neue Light"/>
                <a:ea typeface="Helvetica Neue Light"/>
                <a:cs typeface="Helvetica Neue Light"/>
                <a:sym typeface="Helvetica Neue Light"/>
              </a:defRPr>
            </a:lvl3pPr>
            <a:lvl4pPr lvl="3" rtl="0" algn="ctr">
              <a:spcBef>
                <a:spcPts val="0"/>
              </a:spcBef>
              <a:spcAft>
                <a:spcPts val="0"/>
              </a:spcAft>
              <a:buSzPts val="2800"/>
              <a:buNone/>
              <a:defRPr>
                <a:latin typeface="Helvetica Neue Light"/>
                <a:ea typeface="Helvetica Neue Light"/>
                <a:cs typeface="Helvetica Neue Light"/>
                <a:sym typeface="Helvetica Neue Light"/>
              </a:defRPr>
            </a:lvl4pPr>
            <a:lvl5pPr lvl="4" rtl="0" algn="ctr">
              <a:spcBef>
                <a:spcPts val="0"/>
              </a:spcBef>
              <a:spcAft>
                <a:spcPts val="0"/>
              </a:spcAft>
              <a:buSzPts val="2800"/>
              <a:buNone/>
              <a:defRPr>
                <a:latin typeface="Helvetica Neue Light"/>
                <a:ea typeface="Helvetica Neue Light"/>
                <a:cs typeface="Helvetica Neue Light"/>
                <a:sym typeface="Helvetica Neue Light"/>
              </a:defRPr>
            </a:lvl5pPr>
            <a:lvl6pPr lvl="5" rtl="0" algn="ctr">
              <a:spcBef>
                <a:spcPts val="0"/>
              </a:spcBef>
              <a:spcAft>
                <a:spcPts val="0"/>
              </a:spcAft>
              <a:buSzPts val="2800"/>
              <a:buNone/>
              <a:defRPr>
                <a:latin typeface="Helvetica Neue Light"/>
                <a:ea typeface="Helvetica Neue Light"/>
                <a:cs typeface="Helvetica Neue Light"/>
                <a:sym typeface="Helvetica Neue Light"/>
              </a:defRPr>
            </a:lvl6pPr>
            <a:lvl7pPr lvl="6" rtl="0" algn="ctr">
              <a:spcBef>
                <a:spcPts val="0"/>
              </a:spcBef>
              <a:spcAft>
                <a:spcPts val="0"/>
              </a:spcAft>
              <a:buSzPts val="2800"/>
              <a:buNone/>
              <a:defRPr>
                <a:latin typeface="Helvetica Neue Light"/>
                <a:ea typeface="Helvetica Neue Light"/>
                <a:cs typeface="Helvetica Neue Light"/>
                <a:sym typeface="Helvetica Neue Light"/>
              </a:defRPr>
            </a:lvl7pPr>
            <a:lvl8pPr lvl="7" rtl="0" algn="ctr">
              <a:spcBef>
                <a:spcPts val="0"/>
              </a:spcBef>
              <a:spcAft>
                <a:spcPts val="0"/>
              </a:spcAft>
              <a:buSzPts val="2800"/>
              <a:buNone/>
              <a:defRPr>
                <a:latin typeface="Helvetica Neue Light"/>
                <a:ea typeface="Helvetica Neue Light"/>
                <a:cs typeface="Helvetica Neue Light"/>
                <a:sym typeface="Helvetica Neue Light"/>
              </a:defRPr>
            </a:lvl8pPr>
            <a:lvl9pPr lvl="8" rtl="0" algn="ct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290" name="Google Shape;290;p32"/>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inent Figures 1 ">
  <p:cSld name="TITLE_1_1_1_1_1_1_1_1_1_1_1_1_1_1_1_1_1_1_1_1_1_1_1">
    <p:spTree>
      <p:nvGrpSpPr>
        <p:cNvPr id="291" name="Shape 291"/>
        <p:cNvGrpSpPr/>
        <p:nvPr/>
      </p:nvGrpSpPr>
      <p:grpSpPr>
        <a:xfrm>
          <a:off x="0" y="0"/>
          <a:ext cx="0" cy="0"/>
          <a:chOff x="0" y="0"/>
          <a:chExt cx="0" cy="0"/>
        </a:xfrm>
      </p:grpSpPr>
      <p:sp>
        <p:nvSpPr>
          <p:cNvPr id="292" name="Google Shape;292;p33"/>
          <p:cNvSpPr/>
          <p:nvPr/>
        </p:nvSpPr>
        <p:spPr>
          <a:xfrm>
            <a:off x="75" y="0"/>
            <a:ext cx="9144000" cy="9624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33"/>
          <p:cNvPicPr preferRelativeResize="0"/>
          <p:nvPr/>
        </p:nvPicPr>
        <p:blipFill>
          <a:blip r:embed="rId2">
            <a:alphaModFix/>
          </a:blip>
          <a:stretch>
            <a:fillRect/>
          </a:stretch>
        </p:blipFill>
        <p:spPr>
          <a:xfrm>
            <a:off x="0" y="0"/>
            <a:ext cx="1066701" cy="962525"/>
          </a:xfrm>
          <a:prstGeom prst="rect">
            <a:avLst/>
          </a:prstGeom>
          <a:noFill/>
          <a:ln>
            <a:noFill/>
          </a:ln>
        </p:spPr>
      </p:pic>
      <p:sp>
        <p:nvSpPr>
          <p:cNvPr id="294" name="Google Shape;294;p33"/>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95" name="Google Shape;295;p33"/>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96" name="Google Shape;296;p33"/>
          <p:cNvSpPr/>
          <p:nvPr>
            <p:ph idx="2" type="pic"/>
          </p:nvPr>
        </p:nvSpPr>
        <p:spPr>
          <a:xfrm>
            <a:off x="0" y="962525"/>
            <a:ext cx="2197200" cy="2085900"/>
          </a:xfrm>
          <a:prstGeom prst="rect">
            <a:avLst/>
          </a:prstGeom>
          <a:noFill/>
          <a:ln>
            <a:noFill/>
          </a:ln>
        </p:spPr>
      </p:sp>
      <p:sp>
        <p:nvSpPr>
          <p:cNvPr id="297" name="Google Shape;297;p33"/>
          <p:cNvSpPr/>
          <p:nvPr>
            <p:ph idx="3" type="pic"/>
          </p:nvPr>
        </p:nvSpPr>
        <p:spPr>
          <a:xfrm>
            <a:off x="0" y="3048425"/>
            <a:ext cx="2197200" cy="2085900"/>
          </a:xfrm>
          <a:prstGeom prst="rect">
            <a:avLst/>
          </a:prstGeom>
          <a:noFill/>
          <a:ln>
            <a:noFill/>
          </a:ln>
        </p:spPr>
      </p:sp>
      <p:sp>
        <p:nvSpPr>
          <p:cNvPr id="298" name="Google Shape;298;p33"/>
          <p:cNvSpPr txBox="1"/>
          <p:nvPr>
            <p:ph idx="1" type="subTitle"/>
          </p:nvPr>
        </p:nvSpPr>
        <p:spPr>
          <a:xfrm>
            <a:off x="2318625" y="1123875"/>
            <a:ext cx="4473900" cy="3936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Helvetica Neue"/>
              <a:buNone/>
              <a:defRPr b="1">
                <a:latin typeface="Helvetica Neue"/>
                <a:ea typeface="Helvetica Neue"/>
                <a:cs typeface="Helvetica Neue"/>
                <a:sym typeface="Helvetica Neue"/>
              </a:defRPr>
            </a:lvl1pPr>
            <a:lvl2pPr lvl="1">
              <a:spcBef>
                <a:spcPts val="0"/>
              </a:spcBef>
              <a:spcAft>
                <a:spcPts val="0"/>
              </a:spcAft>
              <a:buSzPts val="1400"/>
              <a:buFont typeface="Helvetica Neue"/>
              <a:buNone/>
              <a:defRPr b="1">
                <a:latin typeface="Helvetica Neue"/>
                <a:ea typeface="Helvetica Neue"/>
                <a:cs typeface="Helvetica Neue"/>
                <a:sym typeface="Helvetica Neue"/>
              </a:defRPr>
            </a:lvl2pPr>
            <a:lvl3pPr lvl="2">
              <a:spcBef>
                <a:spcPts val="0"/>
              </a:spcBef>
              <a:spcAft>
                <a:spcPts val="0"/>
              </a:spcAft>
              <a:buSzPts val="1400"/>
              <a:buFont typeface="Helvetica Neue"/>
              <a:buNone/>
              <a:defRPr b="1">
                <a:latin typeface="Helvetica Neue"/>
                <a:ea typeface="Helvetica Neue"/>
                <a:cs typeface="Helvetica Neue"/>
                <a:sym typeface="Helvetica Neue"/>
              </a:defRPr>
            </a:lvl3pPr>
            <a:lvl4pPr lvl="3">
              <a:spcBef>
                <a:spcPts val="0"/>
              </a:spcBef>
              <a:spcAft>
                <a:spcPts val="0"/>
              </a:spcAft>
              <a:buSzPts val="1400"/>
              <a:buFont typeface="Helvetica Neue"/>
              <a:buNone/>
              <a:defRPr b="1">
                <a:latin typeface="Helvetica Neue"/>
                <a:ea typeface="Helvetica Neue"/>
                <a:cs typeface="Helvetica Neue"/>
                <a:sym typeface="Helvetica Neue"/>
              </a:defRPr>
            </a:lvl4pPr>
            <a:lvl5pPr lvl="4">
              <a:spcBef>
                <a:spcPts val="0"/>
              </a:spcBef>
              <a:spcAft>
                <a:spcPts val="0"/>
              </a:spcAft>
              <a:buSzPts val="1400"/>
              <a:buFont typeface="Helvetica Neue"/>
              <a:buNone/>
              <a:defRPr b="1">
                <a:latin typeface="Helvetica Neue"/>
                <a:ea typeface="Helvetica Neue"/>
                <a:cs typeface="Helvetica Neue"/>
                <a:sym typeface="Helvetica Neue"/>
              </a:defRPr>
            </a:lvl5pPr>
            <a:lvl6pPr lvl="5">
              <a:spcBef>
                <a:spcPts val="0"/>
              </a:spcBef>
              <a:spcAft>
                <a:spcPts val="0"/>
              </a:spcAft>
              <a:buSzPts val="1400"/>
              <a:buFont typeface="Helvetica Neue"/>
              <a:buNone/>
              <a:defRPr b="1">
                <a:latin typeface="Helvetica Neue"/>
                <a:ea typeface="Helvetica Neue"/>
                <a:cs typeface="Helvetica Neue"/>
                <a:sym typeface="Helvetica Neue"/>
              </a:defRPr>
            </a:lvl6pPr>
            <a:lvl7pPr lvl="6">
              <a:spcBef>
                <a:spcPts val="0"/>
              </a:spcBef>
              <a:spcAft>
                <a:spcPts val="0"/>
              </a:spcAft>
              <a:buSzPts val="1400"/>
              <a:buFont typeface="Helvetica Neue"/>
              <a:buNone/>
              <a:defRPr b="1">
                <a:latin typeface="Helvetica Neue"/>
                <a:ea typeface="Helvetica Neue"/>
                <a:cs typeface="Helvetica Neue"/>
                <a:sym typeface="Helvetica Neue"/>
              </a:defRPr>
            </a:lvl7pPr>
            <a:lvl8pPr lvl="7">
              <a:spcBef>
                <a:spcPts val="0"/>
              </a:spcBef>
              <a:spcAft>
                <a:spcPts val="0"/>
              </a:spcAft>
              <a:buSzPts val="1400"/>
              <a:buFont typeface="Helvetica Neue"/>
              <a:buNone/>
              <a:defRPr b="1">
                <a:latin typeface="Helvetica Neue"/>
                <a:ea typeface="Helvetica Neue"/>
                <a:cs typeface="Helvetica Neue"/>
                <a:sym typeface="Helvetica Neue"/>
              </a:defRPr>
            </a:lvl8pPr>
            <a:lvl9pPr lvl="8">
              <a:spcBef>
                <a:spcPts val="0"/>
              </a:spcBef>
              <a:spcAft>
                <a:spcPts val="0"/>
              </a:spcAft>
              <a:buSzPts val="1400"/>
              <a:buFont typeface="Helvetica Neue"/>
              <a:buNone/>
              <a:defRPr b="1">
                <a:latin typeface="Helvetica Neue"/>
                <a:ea typeface="Helvetica Neue"/>
                <a:cs typeface="Helvetica Neue"/>
                <a:sym typeface="Helvetica Neue"/>
              </a:defRPr>
            </a:lvl9pPr>
          </a:lstStyle>
          <a:p/>
        </p:txBody>
      </p:sp>
      <p:sp>
        <p:nvSpPr>
          <p:cNvPr id="299" name="Google Shape;299;p33"/>
          <p:cNvSpPr txBox="1"/>
          <p:nvPr>
            <p:ph idx="4" type="subTitle"/>
          </p:nvPr>
        </p:nvSpPr>
        <p:spPr>
          <a:xfrm>
            <a:off x="2318625" y="3220275"/>
            <a:ext cx="44739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Helvetica Neue"/>
              <a:buNone/>
              <a:defRPr b="1">
                <a:latin typeface="Helvetica Neue"/>
                <a:ea typeface="Helvetica Neue"/>
                <a:cs typeface="Helvetica Neue"/>
                <a:sym typeface="Helvetica Neue"/>
              </a:defRPr>
            </a:lvl1pPr>
            <a:lvl2pPr lvl="1" rtl="0">
              <a:spcBef>
                <a:spcPts val="0"/>
              </a:spcBef>
              <a:spcAft>
                <a:spcPts val="0"/>
              </a:spcAft>
              <a:buSzPts val="1400"/>
              <a:buFont typeface="Helvetica Neue"/>
              <a:buNone/>
              <a:defRPr b="1">
                <a:latin typeface="Helvetica Neue"/>
                <a:ea typeface="Helvetica Neue"/>
                <a:cs typeface="Helvetica Neue"/>
                <a:sym typeface="Helvetica Neue"/>
              </a:defRPr>
            </a:lvl2pPr>
            <a:lvl3pPr lvl="2" rtl="0">
              <a:spcBef>
                <a:spcPts val="0"/>
              </a:spcBef>
              <a:spcAft>
                <a:spcPts val="0"/>
              </a:spcAft>
              <a:buSzPts val="1400"/>
              <a:buFont typeface="Helvetica Neue"/>
              <a:buNone/>
              <a:defRPr b="1">
                <a:latin typeface="Helvetica Neue"/>
                <a:ea typeface="Helvetica Neue"/>
                <a:cs typeface="Helvetica Neue"/>
                <a:sym typeface="Helvetica Neue"/>
              </a:defRPr>
            </a:lvl3pPr>
            <a:lvl4pPr lvl="3" rtl="0">
              <a:spcBef>
                <a:spcPts val="0"/>
              </a:spcBef>
              <a:spcAft>
                <a:spcPts val="0"/>
              </a:spcAft>
              <a:buSzPts val="1400"/>
              <a:buFont typeface="Helvetica Neue"/>
              <a:buNone/>
              <a:defRPr b="1">
                <a:latin typeface="Helvetica Neue"/>
                <a:ea typeface="Helvetica Neue"/>
                <a:cs typeface="Helvetica Neue"/>
                <a:sym typeface="Helvetica Neue"/>
              </a:defRPr>
            </a:lvl4pPr>
            <a:lvl5pPr lvl="4" rtl="0">
              <a:spcBef>
                <a:spcPts val="0"/>
              </a:spcBef>
              <a:spcAft>
                <a:spcPts val="0"/>
              </a:spcAft>
              <a:buSzPts val="1400"/>
              <a:buFont typeface="Helvetica Neue"/>
              <a:buNone/>
              <a:defRPr b="1">
                <a:latin typeface="Helvetica Neue"/>
                <a:ea typeface="Helvetica Neue"/>
                <a:cs typeface="Helvetica Neue"/>
                <a:sym typeface="Helvetica Neue"/>
              </a:defRPr>
            </a:lvl5pPr>
            <a:lvl6pPr lvl="5" rtl="0">
              <a:spcBef>
                <a:spcPts val="0"/>
              </a:spcBef>
              <a:spcAft>
                <a:spcPts val="0"/>
              </a:spcAft>
              <a:buSzPts val="1400"/>
              <a:buFont typeface="Helvetica Neue"/>
              <a:buNone/>
              <a:defRPr b="1">
                <a:latin typeface="Helvetica Neue"/>
                <a:ea typeface="Helvetica Neue"/>
                <a:cs typeface="Helvetica Neue"/>
                <a:sym typeface="Helvetica Neue"/>
              </a:defRPr>
            </a:lvl6pPr>
            <a:lvl7pPr lvl="6" rtl="0">
              <a:spcBef>
                <a:spcPts val="0"/>
              </a:spcBef>
              <a:spcAft>
                <a:spcPts val="0"/>
              </a:spcAft>
              <a:buSzPts val="1400"/>
              <a:buFont typeface="Helvetica Neue"/>
              <a:buNone/>
              <a:defRPr b="1">
                <a:latin typeface="Helvetica Neue"/>
                <a:ea typeface="Helvetica Neue"/>
                <a:cs typeface="Helvetica Neue"/>
                <a:sym typeface="Helvetica Neue"/>
              </a:defRPr>
            </a:lvl7pPr>
            <a:lvl8pPr lvl="7" rtl="0">
              <a:spcBef>
                <a:spcPts val="0"/>
              </a:spcBef>
              <a:spcAft>
                <a:spcPts val="0"/>
              </a:spcAft>
              <a:buSzPts val="1400"/>
              <a:buFont typeface="Helvetica Neue"/>
              <a:buNone/>
              <a:defRPr b="1">
                <a:latin typeface="Helvetica Neue"/>
                <a:ea typeface="Helvetica Neue"/>
                <a:cs typeface="Helvetica Neue"/>
                <a:sym typeface="Helvetica Neue"/>
              </a:defRPr>
            </a:lvl8pPr>
            <a:lvl9pPr lvl="8" rtl="0">
              <a:spcBef>
                <a:spcPts val="0"/>
              </a:spcBef>
              <a:spcAft>
                <a:spcPts val="0"/>
              </a:spcAft>
              <a:buSzPts val="1400"/>
              <a:buFont typeface="Helvetica Neue"/>
              <a:buNone/>
              <a:defRPr b="1">
                <a:latin typeface="Helvetica Neue"/>
                <a:ea typeface="Helvetica Neue"/>
                <a:cs typeface="Helvetica Neue"/>
                <a:sym typeface="Helvetica Neue"/>
              </a:defRPr>
            </a:lvl9pPr>
          </a:lstStyle>
          <a:p/>
        </p:txBody>
      </p:sp>
      <p:sp>
        <p:nvSpPr>
          <p:cNvPr id="300" name="Google Shape;300;p33"/>
          <p:cNvSpPr txBox="1"/>
          <p:nvPr>
            <p:ph idx="5" type="body"/>
          </p:nvPr>
        </p:nvSpPr>
        <p:spPr>
          <a:xfrm>
            <a:off x="2480625" y="1625375"/>
            <a:ext cx="4880400" cy="13575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1" name="Google Shape;301;p33"/>
          <p:cNvSpPr txBox="1"/>
          <p:nvPr>
            <p:ph idx="6" type="body"/>
          </p:nvPr>
        </p:nvSpPr>
        <p:spPr>
          <a:xfrm>
            <a:off x="2480625" y="3711325"/>
            <a:ext cx="4880400" cy="13575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2" name="Google Shape;302;p33"/>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inent Figures 2">
  <p:cSld name="TITLE_1_1_1_1_1_1_1_1_1_1_1_1_1_1_1_1_1_1_1_1_1_1_1_1">
    <p:spTree>
      <p:nvGrpSpPr>
        <p:cNvPr id="303" name="Shape 303"/>
        <p:cNvGrpSpPr/>
        <p:nvPr/>
      </p:nvGrpSpPr>
      <p:grpSpPr>
        <a:xfrm>
          <a:off x="0" y="0"/>
          <a:ext cx="0" cy="0"/>
          <a:chOff x="0" y="0"/>
          <a:chExt cx="0" cy="0"/>
        </a:xfrm>
      </p:grpSpPr>
      <p:sp>
        <p:nvSpPr>
          <p:cNvPr id="304" name="Google Shape;304;p34"/>
          <p:cNvSpPr/>
          <p:nvPr/>
        </p:nvSpPr>
        <p:spPr>
          <a:xfrm>
            <a:off x="75"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34"/>
          <p:cNvPicPr preferRelativeResize="0"/>
          <p:nvPr/>
        </p:nvPicPr>
        <p:blipFill>
          <a:blip r:embed="rId2">
            <a:alphaModFix/>
          </a:blip>
          <a:stretch>
            <a:fillRect/>
          </a:stretch>
        </p:blipFill>
        <p:spPr>
          <a:xfrm>
            <a:off x="0" y="0"/>
            <a:ext cx="1066701" cy="962525"/>
          </a:xfrm>
          <a:prstGeom prst="rect">
            <a:avLst/>
          </a:prstGeom>
          <a:noFill/>
          <a:ln>
            <a:noFill/>
          </a:ln>
        </p:spPr>
      </p:pic>
      <p:sp>
        <p:nvSpPr>
          <p:cNvPr id="306" name="Google Shape;306;p34"/>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07" name="Google Shape;307;p34"/>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308" name="Google Shape;308;p34"/>
          <p:cNvSpPr/>
          <p:nvPr>
            <p:ph idx="2" type="pic"/>
          </p:nvPr>
        </p:nvSpPr>
        <p:spPr>
          <a:xfrm>
            <a:off x="75" y="962525"/>
            <a:ext cx="2298300" cy="2085900"/>
          </a:xfrm>
          <a:prstGeom prst="rect">
            <a:avLst/>
          </a:prstGeom>
          <a:noFill/>
          <a:ln>
            <a:noFill/>
          </a:ln>
        </p:spPr>
      </p:sp>
      <p:sp>
        <p:nvSpPr>
          <p:cNvPr id="309" name="Google Shape;309;p34"/>
          <p:cNvSpPr txBox="1"/>
          <p:nvPr>
            <p:ph idx="1" type="subTitle"/>
          </p:nvPr>
        </p:nvSpPr>
        <p:spPr>
          <a:xfrm>
            <a:off x="506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0" name="Google Shape;310;p34"/>
          <p:cNvSpPr/>
          <p:nvPr>
            <p:ph idx="3" type="pic"/>
          </p:nvPr>
        </p:nvSpPr>
        <p:spPr>
          <a:xfrm>
            <a:off x="2298375" y="962525"/>
            <a:ext cx="2298300" cy="2085900"/>
          </a:xfrm>
          <a:prstGeom prst="rect">
            <a:avLst/>
          </a:prstGeom>
          <a:noFill/>
          <a:ln>
            <a:noFill/>
          </a:ln>
        </p:spPr>
      </p:sp>
      <p:sp>
        <p:nvSpPr>
          <p:cNvPr id="311" name="Google Shape;311;p34"/>
          <p:cNvSpPr/>
          <p:nvPr>
            <p:ph idx="4" type="pic"/>
          </p:nvPr>
        </p:nvSpPr>
        <p:spPr>
          <a:xfrm>
            <a:off x="4596675" y="962525"/>
            <a:ext cx="2298300" cy="2085900"/>
          </a:xfrm>
          <a:prstGeom prst="rect">
            <a:avLst/>
          </a:prstGeom>
          <a:noFill/>
          <a:ln>
            <a:noFill/>
          </a:ln>
        </p:spPr>
      </p:sp>
      <p:sp>
        <p:nvSpPr>
          <p:cNvPr id="312" name="Google Shape;312;p34"/>
          <p:cNvSpPr/>
          <p:nvPr>
            <p:ph idx="5" type="pic"/>
          </p:nvPr>
        </p:nvSpPr>
        <p:spPr>
          <a:xfrm>
            <a:off x="6845700" y="962525"/>
            <a:ext cx="2298300" cy="2085900"/>
          </a:xfrm>
          <a:prstGeom prst="rect">
            <a:avLst/>
          </a:prstGeom>
          <a:noFill/>
          <a:ln>
            <a:noFill/>
          </a:ln>
        </p:spPr>
      </p:sp>
      <p:sp>
        <p:nvSpPr>
          <p:cNvPr id="313" name="Google Shape;313;p34"/>
          <p:cNvSpPr txBox="1"/>
          <p:nvPr>
            <p:ph idx="6" type="subTitle"/>
          </p:nvPr>
        </p:nvSpPr>
        <p:spPr>
          <a:xfrm>
            <a:off x="23489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4" name="Google Shape;314;p34"/>
          <p:cNvSpPr txBox="1"/>
          <p:nvPr>
            <p:ph idx="7" type="subTitle"/>
          </p:nvPr>
        </p:nvSpPr>
        <p:spPr>
          <a:xfrm>
            <a:off x="46472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5" name="Google Shape;315;p34"/>
          <p:cNvSpPr txBox="1"/>
          <p:nvPr>
            <p:ph idx="8" type="subTitle"/>
          </p:nvPr>
        </p:nvSpPr>
        <p:spPr>
          <a:xfrm>
            <a:off x="6896250"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6" name="Google Shape;316;p34"/>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inent Figures 2 1">
  <p:cSld name="TITLE_1_1_1_1_1_1_1_1_1_1_1_1_1_1_1_1_1_1_1_1_1_1_1_1_2">
    <p:spTree>
      <p:nvGrpSpPr>
        <p:cNvPr id="317" name="Shape 317"/>
        <p:cNvGrpSpPr/>
        <p:nvPr/>
      </p:nvGrpSpPr>
      <p:grpSpPr>
        <a:xfrm>
          <a:off x="0" y="0"/>
          <a:ext cx="0" cy="0"/>
          <a:chOff x="0" y="0"/>
          <a:chExt cx="0" cy="0"/>
        </a:xfrm>
      </p:grpSpPr>
      <p:sp>
        <p:nvSpPr>
          <p:cNvPr id="318" name="Google Shape;318;p35"/>
          <p:cNvSpPr/>
          <p:nvPr/>
        </p:nvSpPr>
        <p:spPr>
          <a:xfrm>
            <a:off x="75" y="0"/>
            <a:ext cx="9144000" cy="9624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35"/>
          <p:cNvPicPr preferRelativeResize="0"/>
          <p:nvPr/>
        </p:nvPicPr>
        <p:blipFill>
          <a:blip r:embed="rId2">
            <a:alphaModFix/>
          </a:blip>
          <a:stretch>
            <a:fillRect/>
          </a:stretch>
        </p:blipFill>
        <p:spPr>
          <a:xfrm>
            <a:off x="0" y="0"/>
            <a:ext cx="1066701" cy="962525"/>
          </a:xfrm>
          <a:prstGeom prst="rect">
            <a:avLst/>
          </a:prstGeom>
          <a:noFill/>
          <a:ln>
            <a:noFill/>
          </a:ln>
        </p:spPr>
      </p:pic>
      <p:sp>
        <p:nvSpPr>
          <p:cNvPr id="320" name="Google Shape;320;p35"/>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21" name="Google Shape;321;p35"/>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322" name="Google Shape;322;p35"/>
          <p:cNvSpPr/>
          <p:nvPr>
            <p:ph idx="2" type="pic"/>
          </p:nvPr>
        </p:nvSpPr>
        <p:spPr>
          <a:xfrm>
            <a:off x="75" y="962525"/>
            <a:ext cx="2298300" cy="2085900"/>
          </a:xfrm>
          <a:prstGeom prst="rect">
            <a:avLst/>
          </a:prstGeom>
          <a:noFill/>
          <a:ln>
            <a:noFill/>
          </a:ln>
        </p:spPr>
      </p:sp>
      <p:sp>
        <p:nvSpPr>
          <p:cNvPr id="323" name="Google Shape;323;p35"/>
          <p:cNvSpPr txBox="1"/>
          <p:nvPr>
            <p:ph idx="1" type="subTitle"/>
          </p:nvPr>
        </p:nvSpPr>
        <p:spPr>
          <a:xfrm>
            <a:off x="506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4" name="Google Shape;324;p35"/>
          <p:cNvSpPr/>
          <p:nvPr>
            <p:ph idx="3" type="pic"/>
          </p:nvPr>
        </p:nvSpPr>
        <p:spPr>
          <a:xfrm>
            <a:off x="2298375" y="962525"/>
            <a:ext cx="2298300" cy="2085900"/>
          </a:xfrm>
          <a:prstGeom prst="rect">
            <a:avLst/>
          </a:prstGeom>
          <a:noFill/>
          <a:ln>
            <a:noFill/>
          </a:ln>
        </p:spPr>
      </p:sp>
      <p:sp>
        <p:nvSpPr>
          <p:cNvPr id="325" name="Google Shape;325;p35"/>
          <p:cNvSpPr/>
          <p:nvPr>
            <p:ph idx="4" type="pic"/>
          </p:nvPr>
        </p:nvSpPr>
        <p:spPr>
          <a:xfrm>
            <a:off x="4596675" y="962525"/>
            <a:ext cx="2298300" cy="2085900"/>
          </a:xfrm>
          <a:prstGeom prst="rect">
            <a:avLst/>
          </a:prstGeom>
          <a:noFill/>
          <a:ln>
            <a:noFill/>
          </a:ln>
        </p:spPr>
      </p:sp>
      <p:sp>
        <p:nvSpPr>
          <p:cNvPr id="326" name="Google Shape;326;p35"/>
          <p:cNvSpPr/>
          <p:nvPr>
            <p:ph idx="5" type="pic"/>
          </p:nvPr>
        </p:nvSpPr>
        <p:spPr>
          <a:xfrm>
            <a:off x="6845700" y="962525"/>
            <a:ext cx="2298300" cy="2085900"/>
          </a:xfrm>
          <a:prstGeom prst="rect">
            <a:avLst/>
          </a:prstGeom>
          <a:noFill/>
          <a:ln>
            <a:noFill/>
          </a:ln>
        </p:spPr>
      </p:sp>
      <p:sp>
        <p:nvSpPr>
          <p:cNvPr id="327" name="Google Shape;327;p35"/>
          <p:cNvSpPr txBox="1"/>
          <p:nvPr>
            <p:ph idx="6" type="subTitle"/>
          </p:nvPr>
        </p:nvSpPr>
        <p:spPr>
          <a:xfrm>
            <a:off x="23489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8" name="Google Shape;328;p35"/>
          <p:cNvSpPr txBox="1"/>
          <p:nvPr>
            <p:ph idx="7" type="subTitle"/>
          </p:nvPr>
        </p:nvSpPr>
        <p:spPr>
          <a:xfrm>
            <a:off x="46472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5"/>
          <p:cNvSpPr txBox="1"/>
          <p:nvPr>
            <p:ph idx="8" type="subTitle"/>
          </p:nvPr>
        </p:nvSpPr>
        <p:spPr>
          <a:xfrm>
            <a:off x="6896250"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0" name="Google Shape;330;p35"/>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inent Figures 2 1 2">
  <p:cSld name="TITLE_1_1_1_1_1_1_1_1_1_1_1_1_1_1_1_1_1_1_1_1_1_1_1_1_2_2">
    <p:spTree>
      <p:nvGrpSpPr>
        <p:cNvPr id="331" name="Shape 331"/>
        <p:cNvGrpSpPr/>
        <p:nvPr/>
      </p:nvGrpSpPr>
      <p:grpSpPr>
        <a:xfrm>
          <a:off x="0" y="0"/>
          <a:ext cx="0" cy="0"/>
          <a:chOff x="0" y="0"/>
          <a:chExt cx="0" cy="0"/>
        </a:xfrm>
      </p:grpSpPr>
      <p:sp>
        <p:nvSpPr>
          <p:cNvPr id="332" name="Google Shape;332;p36"/>
          <p:cNvSpPr/>
          <p:nvPr/>
        </p:nvSpPr>
        <p:spPr>
          <a:xfrm>
            <a:off x="75"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36"/>
          <p:cNvPicPr preferRelativeResize="0"/>
          <p:nvPr/>
        </p:nvPicPr>
        <p:blipFill>
          <a:blip r:embed="rId2">
            <a:alphaModFix/>
          </a:blip>
          <a:stretch>
            <a:fillRect/>
          </a:stretch>
        </p:blipFill>
        <p:spPr>
          <a:xfrm>
            <a:off x="0" y="0"/>
            <a:ext cx="1066701" cy="962525"/>
          </a:xfrm>
          <a:prstGeom prst="rect">
            <a:avLst/>
          </a:prstGeom>
          <a:noFill/>
          <a:ln>
            <a:noFill/>
          </a:ln>
        </p:spPr>
      </p:pic>
      <p:sp>
        <p:nvSpPr>
          <p:cNvPr id="334" name="Google Shape;334;p36"/>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35" name="Google Shape;335;p36"/>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336" name="Google Shape;336;p36"/>
          <p:cNvSpPr/>
          <p:nvPr>
            <p:ph idx="2" type="pic"/>
          </p:nvPr>
        </p:nvSpPr>
        <p:spPr>
          <a:xfrm>
            <a:off x="75" y="962525"/>
            <a:ext cx="2298300" cy="2085900"/>
          </a:xfrm>
          <a:prstGeom prst="rect">
            <a:avLst/>
          </a:prstGeom>
          <a:noFill/>
          <a:ln>
            <a:noFill/>
          </a:ln>
        </p:spPr>
      </p:sp>
      <p:sp>
        <p:nvSpPr>
          <p:cNvPr id="337" name="Google Shape;337;p36"/>
          <p:cNvSpPr txBox="1"/>
          <p:nvPr>
            <p:ph idx="1" type="subTitle"/>
          </p:nvPr>
        </p:nvSpPr>
        <p:spPr>
          <a:xfrm>
            <a:off x="506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8" name="Google Shape;338;p36"/>
          <p:cNvSpPr/>
          <p:nvPr>
            <p:ph idx="3" type="pic"/>
          </p:nvPr>
        </p:nvSpPr>
        <p:spPr>
          <a:xfrm>
            <a:off x="2298375" y="962525"/>
            <a:ext cx="2298300" cy="2085900"/>
          </a:xfrm>
          <a:prstGeom prst="rect">
            <a:avLst/>
          </a:prstGeom>
          <a:noFill/>
          <a:ln>
            <a:noFill/>
          </a:ln>
        </p:spPr>
      </p:sp>
      <p:sp>
        <p:nvSpPr>
          <p:cNvPr id="339" name="Google Shape;339;p36"/>
          <p:cNvSpPr/>
          <p:nvPr>
            <p:ph idx="4" type="pic"/>
          </p:nvPr>
        </p:nvSpPr>
        <p:spPr>
          <a:xfrm>
            <a:off x="4596675" y="962525"/>
            <a:ext cx="2298300" cy="2085900"/>
          </a:xfrm>
          <a:prstGeom prst="rect">
            <a:avLst/>
          </a:prstGeom>
          <a:noFill/>
          <a:ln>
            <a:noFill/>
          </a:ln>
        </p:spPr>
      </p:sp>
      <p:sp>
        <p:nvSpPr>
          <p:cNvPr id="340" name="Google Shape;340;p36"/>
          <p:cNvSpPr/>
          <p:nvPr>
            <p:ph idx="5" type="pic"/>
          </p:nvPr>
        </p:nvSpPr>
        <p:spPr>
          <a:xfrm>
            <a:off x="6845700" y="962525"/>
            <a:ext cx="2298300" cy="2085900"/>
          </a:xfrm>
          <a:prstGeom prst="rect">
            <a:avLst/>
          </a:prstGeom>
          <a:noFill/>
          <a:ln>
            <a:noFill/>
          </a:ln>
        </p:spPr>
      </p:sp>
      <p:sp>
        <p:nvSpPr>
          <p:cNvPr id="341" name="Google Shape;341;p36"/>
          <p:cNvSpPr txBox="1"/>
          <p:nvPr>
            <p:ph idx="6" type="subTitle"/>
          </p:nvPr>
        </p:nvSpPr>
        <p:spPr>
          <a:xfrm>
            <a:off x="23489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2" name="Google Shape;342;p36"/>
          <p:cNvSpPr txBox="1"/>
          <p:nvPr>
            <p:ph idx="7" type="subTitle"/>
          </p:nvPr>
        </p:nvSpPr>
        <p:spPr>
          <a:xfrm>
            <a:off x="46472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3" name="Google Shape;343;p36"/>
          <p:cNvSpPr txBox="1"/>
          <p:nvPr>
            <p:ph idx="8" type="subTitle"/>
          </p:nvPr>
        </p:nvSpPr>
        <p:spPr>
          <a:xfrm>
            <a:off x="6896250"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4" name="Google Shape;344;p36"/>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inent Figures 2 1 1">
  <p:cSld name="TITLE_1_1_1_1_1_1_1_1_1_1_1_1_1_1_1_1_1_1_1_1_1_1_1_1_2_1">
    <p:spTree>
      <p:nvGrpSpPr>
        <p:cNvPr id="345" name="Shape 345"/>
        <p:cNvGrpSpPr/>
        <p:nvPr/>
      </p:nvGrpSpPr>
      <p:grpSpPr>
        <a:xfrm>
          <a:off x="0" y="0"/>
          <a:ext cx="0" cy="0"/>
          <a:chOff x="0" y="0"/>
          <a:chExt cx="0" cy="0"/>
        </a:xfrm>
      </p:grpSpPr>
      <p:sp>
        <p:nvSpPr>
          <p:cNvPr id="346" name="Google Shape;346;p37"/>
          <p:cNvSpPr/>
          <p:nvPr/>
        </p:nvSpPr>
        <p:spPr>
          <a:xfrm>
            <a:off x="75"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37"/>
          <p:cNvPicPr preferRelativeResize="0"/>
          <p:nvPr/>
        </p:nvPicPr>
        <p:blipFill>
          <a:blip r:embed="rId2">
            <a:alphaModFix/>
          </a:blip>
          <a:stretch>
            <a:fillRect/>
          </a:stretch>
        </p:blipFill>
        <p:spPr>
          <a:xfrm>
            <a:off x="0" y="0"/>
            <a:ext cx="1066701" cy="962525"/>
          </a:xfrm>
          <a:prstGeom prst="rect">
            <a:avLst/>
          </a:prstGeom>
          <a:noFill/>
          <a:ln>
            <a:noFill/>
          </a:ln>
        </p:spPr>
      </p:pic>
      <p:sp>
        <p:nvSpPr>
          <p:cNvPr id="348" name="Google Shape;348;p37"/>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49" name="Google Shape;349;p37"/>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350" name="Google Shape;350;p37"/>
          <p:cNvSpPr/>
          <p:nvPr>
            <p:ph idx="2" type="pic"/>
          </p:nvPr>
        </p:nvSpPr>
        <p:spPr>
          <a:xfrm>
            <a:off x="75" y="962525"/>
            <a:ext cx="2298300" cy="2085900"/>
          </a:xfrm>
          <a:prstGeom prst="rect">
            <a:avLst/>
          </a:prstGeom>
          <a:noFill/>
          <a:ln>
            <a:noFill/>
          </a:ln>
        </p:spPr>
      </p:sp>
      <p:sp>
        <p:nvSpPr>
          <p:cNvPr id="351" name="Google Shape;351;p37"/>
          <p:cNvSpPr txBox="1"/>
          <p:nvPr>
            <p:ph idx="1" type="subTitle"/>
          </p:nvPr>
        </p:nvSpPr>
        <p:spPr>
          <a:xfrm>
            <a:off x="506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37"/>
          <p:cNvSpPr/>
          <p:nvPr>
            <p:ph idx="3" type="pic"/>
          </p:nvPr>
        </p:nvSpPr>
        <p:spPr>
          <a:xfrm>
            <a:off x="2298375" y="962525"/>
            <a:ext cx="2298300" cy="2085900"/>
          </a:xfrm>
          <a:prstGeom prst="rect">
            <a:avLst/>
          </a:prstGeom>
          <a:noFill/>
          <a:ln>
            <a:noFill/>
          </a:ln>
        </p:spPr>
      </p:sp>
      <p:sp>
        <p:nvSpPr>
          <p:cNvPr id="353" name="Google Shape;353;p37"/>
          <p:cNvSpPr/>
          <p:nvPr>
            <p:ph idx="4" type="pic"/>
          </p:nvPr>
        </p:nvSpPr>
        <p:spPr>
          <a:xfrm>
            <a:off x="4596675" y="962525"/>
            <a:ext cx="2298300" cy="2085900"/>
          </a:xfrm>
          <a:prstGeom prst="rect">
            <a:avLst/>
          </a:prstGeom>
          <a:noFill/>
          <a:ln>
            <a:noFill/>
          </a:ln>
        </p:spPr>
      </p:sp>
      <p:sp>
        <p:nvSpPr>
          <p:cNvPr id="354" name="Google Shape;354;p37"/>
          <p:cNvSpPr/>
          <p:nvPr>
            <p:ph idx="5" type="pic"/>
          </p:nvPr>
        </p:nvSpPr>
        <p:spPr>
          <a:xfrm>
            <a:off x="6845700" y="962525"/>
            <a:ext cx="2298300" cy="2085900"/>
          </a:xfrm>
          <a:prstGeom prst="rect">
            <a:avLst/>
          </a:prstGeom>
          <a:noFill/>
          <a:ln>
            <a:noFill/>
          </a:ln>
        </p:spPr>
      </p:sp>
      <p:sp>
        <p:nvSpPr>
          <p:cNvPr id="355" name="Google Shape;355;p37"/>
          <p:cNvSpPr txBox="1"/>
          <p:nvPr>
            <p:ph idx="6" type="subTitle"/>
          </p:nvPr>
        </p:nvSpPr>
        <p:spPr>
          <a:xfrm>
            <a:off x="23489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6" name="Google Shape;356;p37"/>
          <p:cNvSpPr txBox="1"/>
          <p:nvPr>
            <p:ph idx="7" type="subTitle"/>
          </p:nvPr>
        </p:nvSpPr>
        <p:spPr>
          <a:xfrm>
            <a:off x="46472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7" name="Google Shape;357;p37"/>
          <p:cNvSpPr txBox="1"/>
          <p:nvPr>
            <p:ph idx="8" type="subTitle"/>
          </p:nvPr>
        </p:nvSpPr>
        <p:spPr>
          <a:xfrm>
            <a:off x="6896250"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8" name="Google Shape;358;p37"/>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ample Applications/Jobs/Salaries">
  <p:cSld name="TITLE_1_1_1_1_1_1_1_1_1_1_1_1_1_1_1_1_1_1_1_1_1_1_1_1_1">
    <p:spTree>
      <p:nvGrpSpPr>
        <p:cNvPr id="359" name="Shape 359"/>
        <p:cNvGrpSpPr/>
        <p:nvPr/>
      </p:nvGrpSpPr>
      <p:grpSpPr>
        <a:xfrm>
          <a:off x="0" y="0"/>
          <a:ext cx="0" cy="0"/>
          <a:chOff x="0" y="0"/>
          <a:chExt cx="0" cy="0"/>
        </a:xfrm>
      </p:grpSpPr>
      <p:sp>
        <p:nvSpPr>
          <p:cNvPr id="360" name="Google Shape;360;p38"/>
          <p:cNvSpPr/>
          <p:nvPr/>
        </p:nvSpPr>
        <p:spPr>
          <a:xfrm>
            <a:off x="75"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 name="Google Shape;361;p38"/>
          <p:cNvPicPr preferRelativeResize="0"/>
          <p:nvPr/>
        </p:nvPicPr>
        <p:blipFill>
          <a:blip r:embed="rId2">
            <a:alphaModFix/>
          </a:blip>
          <a:stretch>
            <a:fillRect/>
          </a:stretch>
        </p:blipFill>
        <p:spPr>
          <a:xfrm>
            <a:off x="0" y="0"/>
            <a:ext cx="1066701" cy="962525"/>
          </a:xfrm>
          <a:prstGeom prst="rect">
            <a:avLst/>
          </a:prstGeom>
          <a:noFill/>
          <a:ln>
            <a:noFill/>
          </a:ln>
        </p:spPr>
      </p:pic>
      <p:sp>
        <p:nvSpPr>
          <p:cNvPr id="362" name="Google Shape;362;p38"/>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63" name="Google Shape;363;p38"/>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364" name="Google Shape;364;p38"/>
          <p:cNvSpPr/>
          <p:nvPr>
            <p:ph idx="2" type="pic"/>
          </p:nvPr>
        </p:nvSpPr>
        <p:spPr>
          <a:xfrm>
            <a:off x="739200" y="1555500"/>
            <a:ext cx="2298300" cy="2085900"/>
          </a:xfrm>
          <a:prstGeom prst="rect">
            <a:avLst/>
          </a:prstGeom>
          <a:noFill/>
          <a:ln>
            <a:noFill/>
          </a:ln>
        </p:spPr>
      </p:sp>
      <p:sp>
        <p:nvSpPr>
          <p:cNvPr id="365" name="Google Shape;365;p38"/>
          <p:cNvSpPr txBox="1"/>
          <p:nvPr>
            <p:ph idx="1" type="subTitle"/>
          </p:nvPr>
        </p:nvSpPr>
        <p:spPr>
          <a:xfrm>
            <a:off x="789750" y="3772225"/>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38"/>
          <p:cNvSpPr/>
          <p:nvPr>
            <p:ph idx="3" type="pic"/>
          </p:nvPr>
        </p:nvSpPr>
        <p:spPr>
          <a:xfrm>
            <a:off x="3422850" y="1555500"/>
            <a:ext cx="2298300" cy="2085900"/>
          </a:xfrm>
          <a:prstGeom prst="rect">
            <a:avLst/>
          </a:prstGeom>
          <a:noFill/>
          <a:ln>
            <a:noFill/>
          </a:ln>
        </p:spPr>
      </p:sp>
      <p:sp>
        <p:nvSpPr>
          <p:cNvPr id="367" name="Google Shape;367;p38"/>
          <p:cNvSpPr txBox="1"/>
          <p:nvPr>
            <p:ph idx="4" type="subTitle"/>
          </p:nvPr>
        </p:nvSpPr>
        <p:spPr>
          <a:xfrm>
            <a:off x="3473400" y="3772225"/>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8" name="Google Shape;368;p38"/>
          <p:cNvSpPr/>
          <p:nvPr>
            <p:ph idx="5" type="pic"/>
          </p:nvPr>
        </p:nvSpPr>
        <p:spPr>
          <a:xfrm>
            <a:off x="6157050" y="1555500"/>
            <a:ext cx="2298300" cy="2085900"/>
          </a:xfrm>
          <a:prstGeom prst="rect">
            <a:avLst/>
          </a:prstGeom>
          <a:noFill/>
          <a:ln>
            <a:noFill/>
          </a:ln>
        </p:spPr>
      </p:sp>
      <p:sp>
        <p:nvSpPr>
          <p:cNvPr id="369" name="Google Shape;369;p38"/>
          <p:cNvSpPr txBox="1"/>
          <p:nvPr>
            <p:ph idx="6" type="subTitle"/>
          </p:nvPr>
        </p:nvSpPr>
        <p:spPr>
          <a:xfrm>
            <a:off x="6207600" y="3772225"/>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0" name="Google Shape;370;p38"/>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ll Import Template Slides">
  <p:cSld name="TITLE_1_1_1_1_1_1_1_1_1_1_1_1_1_1_1_1_1_1_1_1_1_1_1_1_1_1">
    <p:spTree>
      <p:nvGrpSpPr>
        <p:cNvPr id="371" name="Shape 371"/>
        <p:cNvGrpSpPr/>
        <p:nvPr/>
      </p:nvGrpSpPr>
      <p:grpSpPr>
        <a:xfrm>
          <a:off x="0" y="0"/>
          <a:ext cx="0" cy="0"/>
          <a:chOff x="0" y="0"/>
          <a:chExt cx="0" cy="0"/>
        </a:xfrm>
      </p:grpSpPr>
      <p:sp>
        <p:nvSpPr>
          <p:cNvPr id="372" name="Google Shape;372;p39"/>
          <p:cNvSpPr/>
          <p:nvPr/>
        </p:nvSpPr>
        <p:spPr>
          <a:xfrm>
            <a:off x="75"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39"/>
          <p:cNvPicPr preferRelativeResize="0"/>
          <p:nvPr/>
        </p:nvPicPr>
        <p:blipFill>
          <a:blip r:embed="rId2">
            <a:alphaModFix/>
          </a:blip>
          <a:stretch>
            <a:fillRect/>
          </a:stretch>
        </p:blipFill>
        <p:spPr>
          <a:xfrm>
            <a:off x="0" y="0"/>
            <a:ext cx="1066701" cy="962525"/>
          </a:xfrm>
          <a:prstGeom prst="rect">
            <a:avLst/>
          </a:prstGeom>
          <a:noFill/>
          <a:ln>
            <a:noFill/>
          </a:ln>
        </p:spPr>
      </p:pic>
      <p:sp>
        <p:nvSpPr>
          <p:cNvPr id="374" name="Google Shape;374;p39"/>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75" name="Google Shape;375;p39"/>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376" name="Google Shape;376;p39"/>
          <p:cNvSpPr/>
          <p:nvPr>
            <p:ph idx="2" type="pic"/>
          </p:nvPr>
        </p:nvSpPr>
        <p:spPr>
          <a:xfrm>
            <a:off x="75" y="962400"/>
            <a:ext cx="9144000" cy="4181100"/>
          </a:xfrm>
          <a:prstGeom prst="rect">
            <a:avLst/>
          </a:prstGeom>
          <a:noFill/>
          <a:ln>
            <a:noFill/>
          </a:ln>
        </p:spPr>
      </p:sp>
      <p:sp>
        <p:nvSpPr>
          <p:cNvPr id="377" name="Google Shape;377;p39"/>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ll Import Template Slides 2">
  <p:cSld name="TITLE_1_1_1_1_1_1_1_1_1_1_1_1_1_1_1_1_1_1_1_1_1_1_1_1_1_1_1">
    <p:spTree>
      <p:nvGrpSpPr>
        <p:cNvPr id="378" name="Shape 378"/>
        <p:cNvGrpSpPr/>
        <p:nvPr/>
      </p:nvGrpSpPr>
      <p:grpSpPr>
        <a:xfrm>
          <a:off x="0" y="0"/>
          <a:ext cx="0" cy="0"/>
          <a:chOff x="0" y="0"/>
          <a:chExt cx="0" cy="0"/>
        </a:xfrm>
      </p:grpSpPr>
      <p:sp>
        <p:nvSpPr>
          <p:cNvPr id="379" name="Google Shape;379;p40"/>
          <p:cNvSpPr/>
          <p:nvPr/>
        </p:nvSpPr>
        <p:spPr>
          <a:xfrm>
            <a:off x="75"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0" name="Google Shape;380;p40"/>
          <p:cNvPicPr preferRelativeResize="0"/>
          <p:nvPr/>
        </p:nvPicPr>
        <p:blipFill>
          <a:blip r:embed="rId2">
            <a:alphaModFix/>
          </a:blip>
          <a:stretch>
            <a:fillRect/>
          </a:stretch>
        </p:blipFill>
        <p:spPr>
          <a:xfrm>
            <a:off x="0" y="0"/>
            <a:ext cx="1066701" cy="962525"/>
          </a:xfrm>
          <a:prstGeom prst="rect">
            <a:avLst/>
          </a:prstGeom>
          <a:noFill/>
          <a:ln>
            <a:noFill/>
          </a:ln>
        </p:spPr>
      </p:pic>
      <p:sp>
        <p:nvSpPr>
          <p:cNvPr id="381" name="Google Shape;381;p40"/>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82" name="Google Shape;382;p40"/>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383" name="Google Shape;383;p40"/>
          <p:cNvSpPr/>
          <p:nvPr>
            <p:ph idx="2" type="pic"/>
          </p:nvPr>
        </p:nvSpPr>
        <p:spPr>
          <a:xfrm>
            <a:off x="75" y="962400"/>
            <a:ext cx="5022000" cy="4181100"/>
          </a:xfrm>
          <a:prstGeom prst="rect">
            <a:avLst/>
          </a:prstGeom>
          <a:noFill/>
          <a:ln>
            <a:noFill/>
          </a:ln>
        </p:spPr>
      </p:sp>
      <p:sp>
        <p:nvSpPr>
          <p:cNvPr id="384" name="Google Shape;384;p40"/>
          <p:cNvSpPr txBox="1"/>
          <p:nvPr>
            <p:ph idx="1" type="subTitle"/>
          </p:nvPr>
        </p:nvSpPr>
        <p:spPr>
          <a:xfrm>
            <a:off x="6694275" y="2607450"/>
            <a:ext cx="2197200" cy="891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385" name="Google Shape;385;p40"/>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blue">
  <p:cSld name="TITLE_2_1_1">
    <p:spTree>
      <p:nvGrpSpPr>
        <p:cNvPr id="33" name="Shape 33"/>
        <p:cNvGrpSpPr/>
        <p:nvPr/>
      </p:nvGrpSpPr>
      <p:grpSpPr>
        <a:xfrm>
          <a:off x="0" y="0"/>
          <a:ext cx="0" cy="0"/>
          <a:chOff x="0" y="0"/>
          <a:chExt cx="0" cy="0"/>
        </a:xfrm>
      </p:grpSpPr>
      <p:sp>
        <p:nvSpPr>
          <p:cNvPr id="34" name="Google Shape;34;p5"/>
          <p:cNvSpPr/>
          <p:nvPr/>
        </p:nvSpPr>
        <p:spPr>
          <a:xfrm>
            <a:off x="0" y="-14150"/>
            <a:ext cx="5022000" cy="51576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txBox="1"/>
          <p:nvPr>
            <p:ph type="ctrTitle"/>
          </p:nvPr>
        </p:nvSpPr>
        <p:spPr>
          <a:xfrm>
            <a:off x="311700" y="1345600"/>
            <a:ext cx="4472700" cy="2438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6" name="Google Shape;36;p5"/>
          <p:cNvSpPr txBox="1"/>
          <p:nvPr>
            <p:ph idx="1" type="subTitle"/>
          </p:nvPr>
        </p:nvSpPr>
        <p:spPr>
          <a:xfrm>
            <a:off x="311700" y="3870625"/>
            <a:ext cx="38922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1pPr>
            <a:lvl2pPr lvl="1"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2pPr>
            <a:lvl3pPr lvl="2"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3pPr>
            <a:lvl4pPr lvl="3"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4pPr>
            <a:lvl5pPr lvl="4"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5pPr>
            <a:lvl6pPr lvl="5"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6pPr>
            <a:lvl7pPr lvl="6"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7pPr>
            <a:lvl8pPr lvl="7"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8pPr>
            <a:lvl9pPr lvl="8"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9pPr>
          </a:lstStyle>
          <a:p/>
        </p:txBody>
      </p:sp>
      <p:pic>
        <p:nvPicPr>
          <p:cNvPr id="37" name="Google Shape;37;p5"/>
          <p:cNvPicPr preferRelativeResize="0"/>
          <p:nvPr/>
        </p:nvPicPr>
        <p:blipFill>
          <a:blip r:embed="rId2">
            <a:alphaModFix/>
          </a:blip>
          <a:stretch>
            <a:fillRect/>
          </a:stretch>
        </p:blipFill>
        <p:spPr>
          <a:xfrm>
            <a:off x="0" y="0"/>
            <a:ext cx="1066701" cy="962525"/>
          </a:xfrm>
          <a:prstGeom prst="rect">
            <a:avLst/>
          </a:prstGeom>
          <a:noFill/>
          <a:ln>
            <a:noFill/>
          </a:ln>
        </p:spPr>
      </p:pic>
      <p:sp>
        <p:nvSpPr>
          <p:cNvPr id="38" name="Google Shape;38;p5"/>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9" name="Google Shape;39;p5"/>
          <p:cNvSpPr/>
          <p:nvPr>
            <p:ph idx="2" type="pic"/>
          </p:nvPr>
        </p:nvSpPr>
        <p:spPr>
          <a:xfrm>
            <a:off x="5022000" y="2705350"/>
            <a:ext cx="4122000" cy="2438100"/>
          </a:xfrm>
          <a:prstGeom prst="rect">
            <a:avLst/>
          </a:prstGeom>
          <a:noFill/>
          <a:ln>
            <a:noFill/>
          </a:ln>
        </p:spPr>
      </p:sp>
      <p:sp>
        <p:nvSpPr>
          <p:cNvPr id="40" name="Google Shape;40;p5"/>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ffirmations">
  <p:cSld name="TITLE_1_1_1_1_1_1_1_1_1_1_1_1_1_1_1_1_1_1_1_1_1_1_1_1_1_1_1_1">
    <p:spTree>
      <p:nvGrpSpPr>
        <p:cNvPr id="386" name="Shape 386"/>
        <p:cNvGrpSpPr/>
        <p:nvPr/>
      </p:nvGrpSpPr>
      <p:grpSpPr>
        <a:xfrm>
          <a:off x="0" y="0"/>
          <a:ext cx="0" cy="0"/>
          <a:chOff x="0" y="0"/>
          <a:chExt cx="0" cy="0"/>
        </a:xfrm>
      </p:grpSpPr>
      <p:sp>
        <p:nvSpPr>
          <p:cNvPr id="387" name="Google Shape;387;p41"/>
          <p:cNvSpPr/>
          <p:nvPr/>
        </p:nvSpPr>
        <p:spPr>
          <a:xfrm>
            <a:off x="75"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41"/>
          <p:cNvPicPr preferRelativeResize="0"/>
          <p:nvPr/>
        </p:nvPicPr>
        <p:blipFill>
          <a:blip r:embed="rId2">
            <a:alphaModFix/>
          </a:blip>
          <a:stretch>
            <a:fillRect/>
          </a:stretch>
        </p:blipFill>
        <p:spPr>
          <a:xfrm>
            <a:off x="0" y="0"/>
            <a:ext cx="1066701" cy="962525"/>
          </a:xfrm>
          <a:prstGeom prst="rect">
            <a:avLst/>
          </a:prstGeom>
          <a:noFill/>
          <a:ln>
            <a:noFill/>
          </a:ln>
        </p:spPr>
      </p:pic>
      <p:sp>
        <p:nvSpPr>
          <p:cNvPr id="389" name="Google Shape;389;p41"/>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90" name="Google Shape;390;p41"/>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391" name="Google Shape;391;p41"/>
          <p:cNvSpPr/>
          <p:nvPr>
            <p:ph idx="2" type="pic"/>
          </p:nvPr>
        </p:nvSpPr>
        <p:spPr>
          <a:xfrm>
            <a:off x="5396625" y="1454841"/>
            <a:ext cx="3747300" cy="3120000"/>
          </a:xfrm>
          <a:prstGeom prst="rect">
            <a:avLst/>
          </a:prstGeom>
          <a:noFill/>
          <a:ln>
            <a:noFill/>
          </a:ln>
        </p:spPr>
      </p:sp>
      <p:sp>
        <p:nvSpPr>
          <p:cNvPr id="392" name="Google Shape;392;p41"/>
          <p:cNvSpPr txBox="1"/>
          <p:nvPr>
            <p:ph idx="1" type="subTitle"/>
          </p:nvPr>
        </p:nvSpPr>
        <p:spPr>
          <a:xfrm>
            <a:off x="334125" y="1372450"/>
            <a:ext cx="5062500" cy="472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93" name="Google Shape;393;p41"/>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Contact Slide">
  <p:cSld name="TITLE_1_1_1_1_1_1_1_1_1_1_1_1_1_1_1_1_1_1_1_1_1_1_1_1_1_1_1_1_1">
    <p:spTree>
      <p:nvGrpSpPr>
        <p:cNvPr id="394" name="Shape 394"/>
        <p:cNvGrpSpPr/>
        <p:nvPr/>
      </p:nvGrpSpPr>
      <p:grpSpPr>
        <a:xfrm>
          <a:off x="0" y="0"/>
          <a:ext cx="0" cy="0"/>
          <a:chOff x="0" y="0"/>
          <a:chExt cx="0" cy="0"/>
        </a:xfrm>
      </p:grpSpPr>
      <p:sp>
        <p:nvSpPr>
          <p:cNvPr id="395" name="Google Shape;395;p42"/>
          <p:cNvSpPr/>
          <p:nvPr/>
        </p:nvSpPr>
        <p:spPr>
          <a:xfrm>
            <a:off x="75" y="0"/>
            <a:ext cx="3705600" cy="51435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42"/>
          <p:cNvPicPr preferRelativeResize="0"/>
          <p:nvPr/>
        </p:nvPicPr>
        <p:blipFill>
          <a:blip r:embed="rId2">
            <a:alphaModFix/>
          </a:blip>
          <a:stretch>
            <a:fillRect/>
          </a:stretch>
        </p:blipFill>
        <p:spPr>
          <a:xfrm>
            <a:off x="0" y="0"/>
            <a:ext cx="1066701" cy="962525"/>
          </a:xfrm>
          <a:prstGeom prst="rect">
            <a:avLst/>
          </a:prstGeom>
          <a:noFill/>
          <a:ln>
            <a:noFill/>
          </a:ln>
        </p:spPr>
      </p:pic>
      <p:sp>
        <p:nvSpPr>
          <p:cNvPr id="397" name="Google Shape;397;p42"/>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98" name="Google Shape;398;p42"/>
          <p:cNvSpPr txBox="1"/>
          <p:nvPr>
            <p:ph type="title"/>
          </p:nvPr>
        </p:nvSpPr>
        <p:spPr>
          <a:xfrm>
            <a:off x="281325" y="2038950"/>
            <a:ext cx="2857500" cy="1065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Helvetica Neue Light"/>
                <a:ea typeface="Helvetica Neue Light"/>
                <a:cs typeface="Helvetica Neue Light"/>
                <a:sym typeface="Helvetica Neue Light"/>
              </a:defRPr>
            </a:lvl2pPr>
            <a:lvl3pPr lvl="2" rtl="0">
              <a:spcBef>
                <a:spcPts val="0"/>
              </a:spcBef>
              <a:spcAft>
                <a:spcPts val="0"/>
              </a:spcAft>
              <a:buSzPts val="2800"/>
              <a:buNone/>
              <a:defRPr>
                <a:latin typeface="Helvetica Neue Light"/>
                <a:ea typeface="Helvetica Neue Light"/>
                <a:cs typeface="Helvetica Neue Light"/>
                <a:sym typeface="Helvetica Neue Light"/>
              </a:defRPr>
            </a:lvl3pPr>
            <a:lvl4pPr lvl="3" rtl="0">
              <a:spcBef>
                <a:spcPts val="0"/>
              </a:spcBef>
              <a:spcAft>
                <a:spcPts val="0"/>
              </a:spcAft>
              <a:buSzPts val="2800"/>
              <a:buNone/>
              <a:defRPr>
                <a:latin typeface="Helvetica Neue Light"/>
                <a:ea typeface="Helvetica Neue Light"/>
                <a:cs typeface="Helvetica Neue Light"/>
                <a:sym typeface="Helvetica Neue Light"/>
              </a:defRPr>
            </a:lvl4pPr>
            <a:lvl5pPr lvl="4" rtl="0">
              <a:spcBef>
                <a:spcPts val="0"/>
              </a:spcBef>
              <a:spcAft>
                <a:spcPts val="0"/>
              </a:spcAft>
              <a:buSzPts val="2800"/>
              <a:buNone/>
              <a:defRPr>
                <a:latin typeface="Helvetica Neue Light"/>
                <a:ea typeface="Helvetica Neue Light"/>
                <a:cs typeface="Helvetica Neue Light"/>
                <a:sym typeface="Helvetica Neue Light"/>
              </a:defRPr>
            </a:lvl5pPr>
            <a:lvl6pPr lvl="5" rtl="0">
              <a:spcBef>
                <a:spcPts val="0"/>
              </a:spcBef>
              <a:spcAft>
                <a:spcPts val="0"/>
              </a:spcAft>
              <a:buSzPts val="2800"/>
              <a:buNone/>
              <a:defRPr>
                <a:latin typeface="Helvetica Neue Light"/>
                <a:ea typeface="Helvetica Neue Light"/>
                <a:cs typeface="Helvetica Neue Light"/>
                <a:sym typeface="Helvetica Neue Light"/>
              </a:defRPr>
            </a:lvl6pPr>
            <a:lvl7pPr lvl="6" rtl="0">
              <a:spcBef>
                <a:spcPts val="0"/>
              </a:spcBef>
              <a:spcAft>
                <a:spcPts val="0"/>
              </a:spcAft>
              <a:buSzPts val="2800"/>
              <a:buNone/>
              <a:defRPr>
                <a:latin typeface="Helvetica Neue Light"/>
                <a:ea typeface="Helvetica Neue Light"/>
                <a:cs typeface="Helvetica Neue Light"/>
                <a:sym typeface="Helvetica Neue Light"/>
              </a:defRPr>
            </a:lvl7pPr>
            <a:lvl8pPr lvl="7" rtl="0">
              <a:spcBef>
                <a:spcPts val="0"/>
              </a:spcBef>
              <a:spcAft>
                <a:spcPts val="0"/>
              </a:spcAft>
              <a:buSzPts val="2800"/>
              <a:buNone/>
              <a:defRPr>
                <a:latin typeface="Helvetica Neue Light"/>
                <a:ea typeface="Helvetica Neue Light"/>
                <a:cs typeface="Helvetica Neue Light"/>
                <a:sym typeface="Helvetica Neue Light"/>
              </a:defRPr>
            </a:lvl8pPr>
            <a:lvl9pPr lvl="8" rtl="0">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399" name="Google Shape;399;p42"/>
          <p:cNvSpPr txBox="1"/>
          <p:nvPr>
            <p:ph idx="1" type="subTitle"/>
          </p:nvPr>
        </p:nvSpPr>
        <p:spPr>
          <a:xfrm>
            <a:off x="4242375" y="2335500"/>
            <a:ext cx="3371700" cy="472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0" name="Google Shape;400;p42"/>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1" name="Shape 401"/>
        <p:cNvGrpSpPr/>
        <p:nvPr/>
      </p:nvGrpSpPr>
      <p:grpSpPr>
        <a:xfrm>
          <a:off x="0" y="0"/>
          <a:ext cx="0" cy="0"/>
          <a:chOff x="0" y="0"/>
          <a:chExt cx="0" cy="0"/>
        </a:xfrm>
      </p:grpSpPr>
      <p:sp>
        <p:nvSpPr>
          <p:cNvPr id="402" name="Google Shape;402;p43"/>
          <p:cNvSpPr txBox="1"/>
          <p:nvPr>
            <p:ph type="title"/>
          </p:nvPr>
        </p:nvSpPr>
        <p:spPr>
          <a:xfrm>
            <a:off x="457200" y="571500"/>
            <a:ext cx="8229600" cy="6858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3" name="Google Shape;403;p43"/>
          <p:cNvSpPr txBox="1"/>
          <p:nvPr>
            <p:ph idx="1" type="body"/>
          </p:nvPr>
        </p:nvSpPr>
        <p:spPr>
          <a:xfrm>
            <a:off x="457200" y="1371600"/>
            <a:ext cx="8229600" cy="32229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404" name="Google Shape;404;p43"/>
          <p:cNvSpPr txBox="1"/>
          <p:nvPr>
            <p:ph idx="12" type="sldNum"/>
          </p:nvPr>
        </p:nvSpPr>
        <p:spPr>
          <a:xfrm>
            <a:off x="8807725" y="4869600"/>
            <a:ext cx="336300" cy="273900"/>
          </a:xfrm>
          <a:prstGeom prst="rect">
            <a:avLst/>
          </a:prstGeom>
          <a:noFill/>
          <a:ln>
            <a:noFill/>
          </a:ln>
        </p:spPr>
        <p:txBody>
          <a:bodyPr anchorCtr="0" anchor="ctr" bIns="45700" lIns="91425" spcFirstLastPara="1" rIns="91425" wrap="square" tIns="45700">
            <a:normAutofit lnSpcReduction="10000"/>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1">
    <p:spTree>
      <p:nvGrpSpPr>
        <p:cNvPr id="41" name="Shape 41"/>
        <p:cNvGrpSpPr/>
        <p:nvPr/>
      </p:nvGrpSpPr>
      <p:grpSpPr>
        <a:xfrm>
          <a:off x="0" y="0"/>
          <a:ext cx="0" cy="0"/>
          <a:chOff x="0" y="0"/>
          <a:chExt cx="0" cy="0"/>
        </a:xfrm>
      </p:grpSpPr>
      <p:sp>
        <p:nvSpPr>
          <p:cNvPr id="42" name="Google Shape;42;p6"/>
          <p:cNvSpPr/>
          <p:nvPr/>
        </p:nvSpPr>
        <p:spPr>
          <a:xfrm>
            <a:off x="6567825" y="-14150"/>
            <a:ext cx="2576100" cy="51576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txBox="1"/>
          <p:nvPr>
            <p:ph type="ctrTitle"/>
          </p:nvPr>
        </p:nvSpPr>
        <p:spPr>
          <a:xfrm>
            <a:off x="6617750" y="1816900"/>
            <a:ext cx="2337300" cy="149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b="1"/>
            </a:lvl1pPr>
            <a:lvl2pPr lvl="1" rtl="0" algn="r">
              <a:spcBef>
                <a:spcPts val="0"/>
              </a:spcBef>
              <a:spcAft>
                <a:spcPts val="0"/>
              </a:spcAft>
              <a:buSzPts val="2800"/>
              <a:buNone/>
              <a:defRPr b="1"/>
            </a:lvl2pPr>
            <a:lvl3pPr lvl="2" rtl="0" algn="r">
              <a:spcBef>
                <a:spcPts val="0"/>
              </a:spcBef>
              <a:spcAft>
                <a:spcPts val="0"/>
              </a:spcAft>
              <a:buSzPts val="2800"/>
              <a:buNone/>
              <a:defRPr b="1"/>
            </a:lvl3pPr>
            <a:lvl4pPr lvl="3" rtl="0" algn="r">
              <a:spcBef>
                <a:spcPts val="0"/>
              </a:spcBef>
              <a:spcAft>
                <a:spcPts val="0"/>
              </a:spcAft>
              <a:buSzPts val="2800"/>
              <a:buNone/>
              <a:defRPr b="1"/>
            </a:lvl4pPr>
            <a:lvl5pPr lvl="4" rtl="0" algn="r">
              <a:spcBef>
                <a:spcPts val="0"/>
              </a:spcBef>
              <a:spcAft>
                <a:spcPts val="0"/>
              </a:spcAft>
              <a:buSzPts val="2800"/>
              <a:buNone/>
              <a:defRPr b="1"/>
            </a:lvl5pPr>
            <a:lvl6pPr lvl="5" rtl="0" algn="r">
              <a:spcBef>
                <a:spcPts val="0"/>
              </a:spcBef>
              <a:spcAft>
                <a:spcPts val="0"/>
              </a:spcAft>
              <a:buSzPts val="2800"/>
              <a:buNone/>
              <a:defRPr b="1"/>
            </a:lvl6pPr>
            <a:lvl7pPr lvl="6" rtl="0" algn="r">
              <a:spcBef>
                <a:spcPts val="0"/>
              </a:spcBef>
              <a:spcAft>
                <a:spcPts val="0"/>
              </a:spcAft>
              <a:buSzPts val="2800"/>
              <a:buNone/>
              <a:defRPr b="1"/>
            </a:lvl7pPr>
            <a:lvl8pPr lvl="7" rtl="0" algn="r">
              <a:spcBef>
                <a:spcPts val="0"/>
              </a:spcBef>
              <a:spcAft>
                <a:spcPts val="0"/>
              </a:spcAft>
              <a:buSzPts val="2800"/>
              <a:buNone/>
              <a:defRPr b="1"/>
            </a:lvl8pPr>
            <a:lvl9pPr lvl="8" rtl="0" algn="r">
              <a:spcBef>
                <a:spcPts val="0"/>
              </a:spcBef>
              <a:spcAft>
                <a:spcPts val="0"/>
              </a:spcAft>
              <a:buSzPts val="2800"/>
              <a:buNone/>
              <a:defRPr b="1"/>
            </a:lvl9pPr>
          </a:lstStyle>
          <a:p/>
        </p:txBody>
      </p:sp>
      <p:sp>
        <p:nvSpPr>
          <p:cNvPr id="44" name="Google Shape;44;p6"/>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5" name="Google Shape;45;p6"/>
          <p:cNvPicPr preferRelativeResize="0"/>
          <p:nvPr/>
        </p:nvPicPr>
        <p:blipFill>
          <a:blip r:embed="rId2">
            <a:alphaModFix/>
          </a:blip>
          <a:stretch>
            <a:fillRect/>
          </a:stretch>
        </p:blipFill>
        <p:spPr>
          <a:xfrm>
            <a:off x="0" y="0"/>
            <a:ext cx="1066701" cy="962525"/>
          </a:xfrm>
          <a:prstGeom prst="rect">
            <a:avLst/>
          </a:prstGeom>
          <a:noFill/>
          <a:ln>
            <a:noFill/>
          </a:ln>
        </p:spPr>
      </p:pic>
      <p:sp>
        <p:nvSpPr>
          <p:cNvPr id="46" name="Google Shape;46;p6"/>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47" name="Google Shape;47;p6"/>
          <p:cNvSpPr txBox="1"/>
          <p:nvPr>
            <p:ph idx="1" type="body"/>
          </p:nvPr>
        </p:nvSpPr>
        <p:spPr>
          <a:xfrm>
            <a:off x="374625" y="1281675"/>
            <a:ext cx="5690400" cy="3726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TITLE_1_2">
    <p:spTree>
      <p:nvGrpSpPr>
        <p:cNvPr id="48" name="Shape 48"/>
        <p:cNvGrpSpPr/>
        <p:nvPr/>
      </p:nvGrpSpPr>
      <p:grpSpPr>
        <a:xfrm>
          <a:off x="0" y="0"/>
          <a:ext cx="0" cy="0"/>
          <a:chOff x="0" y="0"/>
          <a:chExt cx="0" cy="0"/>
        </a:xfrm>
      </p:grpSpPr>
      <p:sp>
        <p:nvSpPr>
          <p:cNvPr id="49" name="Google Shape;49;p7"/>
          <p:cNvSpPr/>
          <p:nvPr/>
        </p:nvSpPr>
        <p:spPr>
          <a:xfrm>
            <a:off x="-75" y="-14150"/>
            <a:ext cx="9144000" cy="9768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800"/>
              <a:buNone/>
              <a:defRPr b="1">
                <a:solidFill>
                  <a:schemeClr val="lt1"/>
                </a:solidFill>
              </a:defRPr>
            </a:lvl1pPr>
            <a:lvl2pPr lvl="1" rtl="0" algn="r">
              <a:spcBef>
                <a:spcPts val="0"/>
              </a:spcBef>
              <a:spcAft>
                <a:spcPts val="0"/>
              </a:spcAft>
              <a:buClr>
                <a:schemeClr val="lt1"/>
              </a:buClr>
              <a:buSzPts val="2800"/>
              <a:buNone/>
              <a:defRPr b="1">
                <a:solidFill>
                  <a:schemeClr val="lt1"/>
                </a:solidFill>
              </a:defRPr>
            </a:lvl2pPr>
            <a:lvl3pPr lvl="2" rtl="0" algn="r">
              <a:spcBef>
                <a:spcPts val="0"/>
              </a:spcBef>
              <a:spcAft>
                <a:spcPts val="0"/>
              </a:spcAft>
              <a:buClr>
                <a:schemeClr val="lt1"/>
              </a:buClr>
              <a:buSzPts val="2800"/>
              <a:buNone/>
              <a:defRPr b="1">
                <a:solidFill>
                  <a:schemeClr val="lt1"/>
                </a:solidFill>
              </a:defRPr>
            </a:lvl3pPr>
            <a:lvl4pPr lvl="3" rtl="0" algn="r">
              <a:spcBef>
                <a:spcPts val="0"/>
              </a:spcBef>
              <a:spcAft>
                <a:spcPts val="0"/>
              </a:spcAft>
              <a:buClr>
                <a:schemeClr val="lt1"/>
              </a:buClr>
              <a:buSzPts val="2800"/>
              <a:buNone/>
              <a:defRPr b="1">
                <a:solidFill>
                  <a:schemeClr val="lt1"/>
                </a:solidFill>
              </a:defRPr>
            </a:lvl4pPr>
            <a:lvl5pPr lvl="4" rtl="0" algn="r">
              <a:spcBef>
                <a:spcPts val="0"/>
              </a:spcBef>
              <a:spcAft>
                <a:spcPts val="0"/>
              </a:spcAft>
              <a:buClr>
                <a:schemeClr val="lt1"/>
              </a:buClr>
              <a:buSzPts val="2800"/>
              <a:buNone/>
              <a:defRPr b="1">
                <a:solidFill>
                  <a:schemeClr val="lt1"/>
                </a:solidFill>
              </a:defRPr>
            </a:lvl5pPr>
            <a:lvl6pPr lvl="5" rtl="0" algn="r">
              <a:spcBef>
                <a:spcPts val="0"/>
              </a:spcBef>
              <a:spcAft>
                <a:spcPts val="0"/>
              </a:spcAft>
              <a:buClr>
                <a:schemeClr val="lt1"/>
              </a:buClr>
              <a:buSzPts val="2800"/>
              <a:buNone/>
              <a:defRPr b="1">
                <a:solidFill>
                  <a:schemeClr val="lt1"/>
                </a:solidFill>
              </a:defRPr>
            </a:lvl6pPr>
            <a:lvl7pPr lvl="6" rtl="0" algn="r">
              <a:spcBef>
                <a:spcPts val="0"/>
              </a:spcBef>
              <a:spcAft>
                <a:spcPts val="0"/>
              </a:spcAft>
              <a:buClr>
                <a:schemeClr val="lt1"/>
              </a:buClr>
              <a:buSzPts val="2800"/>
              <a:buNone/>
              <a:defRPr b="1">
                <a:solidFill>
                  <a:schemeClr val="lt1"/>
                </a:solidFill>
              </a:defRPr>
            </a:lvl7pPr>
            <a:lvl8pPr lvl="7" rtl="0" algn="r">
              <a:spcBef>
                <a:spcPts val="0"/>
              </a:spcBef>
              <a:spcAft>
                <a:spcPts val="0"/>
              </a:spcAft>
              <a:buClr>
                <a:schemeClr val="lt1"/>
              </a:buClr>
              <a:buSzPts val="2800"/>
              <a:buNone/>
              <a:defRPr b="1">
                <a:solidFill>
                  <a:schemeClr val="lt1"/>
                </a:solidFill>
              </a:defRPr>
            </a:lvl8pPr>
            <a:lvl9pPr lvl="8" rtl="0" algn="r">
              <a:spcBef>
                <a:spcPts val="0"/>
              </a:spcBef>
              <a:spcAft>
                <a:spcPts val="0"/>
              </a:spcAft>
              <a:buClr>
                <a:schemeClr val="lt1"/>
              </a:buClr>
              <a:buSzPts val="2800"/>
              <a:buNone/>
              <a:defRPr b="1">
                <a:solidFill>
                  <a:schemeClr val="lt1"/>
                </a:solidFill>
              </a:defRPr>
            </a:lvl9pPr>
          </a:lstStyle>
          <a:p/>
        </p:txBody>
      </p:sp>
      <p:pic>
        <p:nvPicPr>
          <p:cNvPr id="51" name="Google Shape;51;p7"/>
          <p:cNvPicPr preferRelativeResize="0"/>
          <p:nvPr/>
        </p:nvPicPr>
        <p:blipFill>
          <a:blip r:embed="rId2">
            <a:alphaModFix/>
          </a:blip>
          <a:stretch>
            <a:fillRect/>
          </a:stretch>
        </p:blipFill>
        <p:spPr>
          <a:xfrm>
            <a:off x="0" y="0"/>
            <a:ext cx="1066701" cy="962525"/>
          </a:xfrm>
          <a:prstGeom prst="rect">
            <a:avLst/>
          </a:prstGeom>
          <a:noFill/>
          <a:ln>
            <a:noFill/>
          </a:ln>
        </p:spPr>
      </p:pic>
      <p:sp>
        <p:nvSpPr>
          <p:cNvPr id="52" name="Google Shape;52;p7"/>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53" name="Google Shape;53;p7"/>
          <p:cNvSpPr txBox="1"/>
          <p:nvPr>
            <p:ph idx="1" type="body"/>
          </p:nvPr>
        </p:nvSpPr>
        <p:spPr>
          <a:xfrm>
            <a:off x="374625" y="1281675"/>
            <a:ext cx="56904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54" name="Google Shape;54;p7"/>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o is...">
  <p:cSld name="TITLE_1_1">
    <p:spTree>
      <p:nvGrpSpPr>
        <p:cNvPr id="55" name="Shape 55"/>
        <p:cNvGrpSpPr/>
        <p:nvPr/>
      </p:nvGrpSpPr>
      <p:grpSpPr>
        <a:xfrm>
          <a:off x="0" y="0"/>
          <a:ext cx="0" cy="0"/>
          <a:chOff x="0" y="0"/>
          <a:chExt cx="0" cy="0"/>
        </a:xfrm>
      </p:grpSpPr>
      <p:sp>
        <p:nvSpPr>
          <p:cNvPr id="56" name="Google Shape;56;p8"/>
          <p:cNvSpPr/>
          <p:nvPr/>
        </p:nvSpPr>
        <p:spPr>
          <a:xfrm>
            <a:off x="0"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8"/>
          <p:cNvPicPr preferRelativeResize="0"/>
          <p:nvPr/>
        </p:nvPicPr>
        <p:blipFill>
          <a:blip r:embed="rId2">
            <a:alphaModFix/>
          </a:blip>
          <a:stretch>
            <a:fillRect/>
          </a:stretch>
        </p:blipFill>
        <p:spPr>
          <a:xfrm>
            <a:off x="0" y="0"/>
            <a:ext cx="1066701" cy="962525"/>
          </a:xfrm>
          <a:prstGeom prst="rect">
            <a:avLst/>
          </a:prstGeom>
          <a:noFill/>
          <a:ln>
            <a:noFill/>
          </a:ln>
        </p:spPr>
      </p:pic>
      <p:sp>
        <p:nvSpPr>
          <p:cNvPr id="58" name="Google Shape;58;p8"/>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59" name="Google Shape;59;p8"/>
          <p:cNvSpPr/>
          <p:nvPr>
            <p:ph idx="2" type="pic"/>
          </p:nvPr>
        </p:nvSpPr>
        <p:spPr>
          <a:xfrm>
            <a:off x="5296200" y="3037625"/>
            <a:ext cx="3847800" cy="2106000"/>
          </a:xfrm>
          <a:prstGeom prst="rect">
            <a:avLst/>
          </a:prstGeom>
          <a:noFill/>
          <a:ln>
            <a:noFill/>
          </a:ln>
        </p:spPr>
      </p:sp>
      <p:sp>
        <p:nvSpPr>
          <p:cNvPr id="60" name="Google Shape;60;p8"/>
          <p:cNvSpPr/>
          <p:nvPr>
            <p:ph idx="3" type="pic"/>
          </p:nvPr>
        </p:nvSpPr>
        <p:spPr>
          <a:xfrm>
            <a:off x="5296200" y="962525"/>
            <a:ext cx="1923900" cy="2075100"/>
          </a:xfrm>
          <a:prstGeom prst="rect">
            <a:avLst/>
          </a:prstGeom>
          <a:noFill/>
          <a:ln>
            <a:noFill/>
          </a:ln>
        </p:spPr>
      </p:sp>
      <p:sp>
        <p:nvSpPr>
          <p:cNvPr id="61" name="Google Shape;61;p8"/>
          <p:cNvSpPr/>
          <p:nvPr>
            <p:ph idx="4" type="pic"/>
          </p:nvPr>
        </p:nvSpPr>
        <p:spPr>
          <a:xfrm>
            <a:off x="7220100" y="962525"/>
            <a:ext cx="1923900" cy="2075100"/>
          </a:xfrm>
          <a:prstGeom prst="rect">
            <a:avLst/>
          </a:prstGeom>
          <a:noFill/>
          <a:ln>
            <a:noFill/>
          </a:ln>
        </p:spPr>
      </p:sp>
      <p:sp>
        <p:nvSpPr>
          <p:cNvPr id="62" name="Google Shape;62;p8"/>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63" name="Google Shape;63;p8"/>
          <p:cNvSpPr txBox="1"/>
          <p:nvPr>
            <p:ph type="ctrTitle"/>
          </p:nvPr>
        </p:nvSpPr>
        <p:spPr>
          <a:xfrm>
            <a:off x="3429000" y="65625"/>
            <a:ext cx="5433300" cy="606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800"/>
              <a:buNone/>
              <a:defRPr b="1">
                <a:solidFill>
                  <a:schemeClr val="lt1"/>
                </a:solidFill>
              </a:defRPr>
            </a:lvl1pPr>
            <a:lvl2pPr lvl="1" rtl="0" algn="r">
              <a:spcBef>
                <a:spcPts val="0"/>
              </a:spcBef>
              <a:spcAft>
                <a:spcPts val="0"/>
              </a:spcAft>
              <a:buClr>
                <a:schemeClr val="lt1"/>
              </a:buClr>
              <a:buSzPts val="2800"/>
              <a:buNone/>
              <a:defRPr b="1">
                <a:solidFill>
                  <a:schemeClr val="lt1"/>
                </a:solidFill>
              </a:defRPr>
            </a:lvl2pPr>
            <a:lvl3pPr lvl="2" rtl="0" algn="r">
              <a:spcBef>
                <a:spcPts val="0"/>
              </a:spcBef>
              <a:spcAft>
                <a:spcPts val="0"/>
              </a:spcAft>
              <a:buClr>
                <a:schemeClr val="lt1"/>
              </a:buClr>
              <a:buSzPts val="2800"/>
              <a:buNone/>
              <a:defRPr b="1">
                <a:solidFill>
                  <a:schemeClr val="lt1"/>
                </a:solidFill>
              </a:defRPr>
            </a:lvl3pPr>
            <a:lvl4pPr lvl="3" rtl="0" algn="r">
              <a:spcBef>
                <a:spcPts val="0"/>
              </a:spcBef>
              <a:spcAft>
                <a:spcPts val="0"/>
              </a:spcAft>
              <a:buClr>
                <a:schemeClr val="lt1"/>
              </a:buClr>
              <a:buSzPts val="2800"/>
              <a:buNone/>
              <a:defRPr b="1">
                <a:solidFill>
                  <a:schemeClr val="lt1"/>
                </a:solidFill>
              </a:defRPr>
            </a:lvl4pPr>
            <a:lvl5pPr lvl="4" rtl="0" algn="r">
              <a:spcBef>
                <a:spcPts val="0"/>
              </a:spcBef>
              <a:spcAft>
                <a:spcPts val="0"/>
              </a:spcAft>
              <a:buClr>
                <a:schemeClr val="lt1"/>
              </a:buClr>
              <a:buSzPts val="2800"/>
              <a:buNone/>
              <a:defRPr b="1">
                <a:solidFill>
                  <a:schemeClr val="lt1"/>
                </a:solidFill>
              </a:defRPr>
            </a:lvl5pPr>
            <a:lvl6pPr lvl="5" rtl="0" algn="r">
              <a:spcBef>
                <a:spcPts val="0"/>
              </a:spcBef>
              <a:spcAft>
                <a:spcPts val="0"/>
              </a:spcAft>
              <a:buClr>
                <a:schemeClr val="lt1"/>
              </a:buClr>
              <a:buSzPts val="2800"/>
              <a:buNone/>
              <a:defRPr b="1">
                <a:solidFill>
                  <a:schemeClr val="lt1"/>
                </a:solidFill>
              </a:defRPr>
            </a:lvl6pPr>
            <a:lvl7pPr lvl="6" rtl="0" algn="r">
              <a:spcBef>
                <a:spcPts val="0"/>
              </a:spcBef>
              <a:spcAft>
                <a:spcPts val="0"/>
              </a:spcAft>
              <a:buClr>
                <a:schemeClr val="lt1"/>
              </a:buClr>
              <a:buSzPts val="2800"/>
              <a:buNone/>
              <a:defRPr b="1">
                <a:solidFill>
                  <a:schemeClr val="lt1"/>
                </a:solidFill>
              </a:defRPr>
            </a:lvl7pPr>
            <a:lvl8pPr lvl="7" rtl="0" algn="r">
              <a:spcBef>
                <a:spcPts val="0"/>
              </a:spcBef>
              <a:spcAft>
                <a:spcPts val="0"/>
              </a:spcAft>
              <a:buClr>
                <a:schemeClr val="lt1"/>
              </a:buClr>
              <a:buSzPts val="2800"/>
              <a:buNone/>
              <a:defRPr b="1">
                <a:solidFill>
                  <a:schemeClr val="lt1"/>
                </a:solidFill>
              </a:defRPr>
            </a:lvl8pPr>
            <a:lvl9pPr lvl="8" rtl="0" algn="r">
              <a:spcBef>
                <a:spcPts val="0"/>
              </a:spcBef>
              <a:spcAft>
                <a:spcPts val="0"/>
              </a:spcAft>
              <a:buClr>
                <a:schemeClr val="lt1"/>
              </a:buClr>
              <a:buSzPts val="2800"/>
              <a:buNone/>
              <a:defRPr b="1">
                <a:solidFill>
                  <a:schemeClr val="lt1"/>
                </a:solidFill>
              </a:defRPr>
            </a:lvl9pPr>
          </a:lstStyle>
          <a:p/>
        </p:txBody>
      </p:sp>
      <p:sp>
        <p:nvSpPr>
          <p:cNvPr id="64" name="Google Shape;64;p8"/>
          <p:cNvSpPr txBox="1"/>
          <p:nvPr>
            <p:ph idx="5" type="subTitle"/>
          </p:nvPr>
        </p:nvSpPr>
        <p:spPr>
          <a:xfrm>
            <a:off x="5949600" y="555525"/>
            <a:ext cx="2912700" cy="341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1400"/>
              <a:buNone/>
              <a:defRPr>
                <a:solidFill>
                  <a:schemeClr val="lt1"/>
                </a:solidFill>
              </a:defRPr>
            </a:lvl2pPr>
            <a:lvl3pPr lvl="2" rtl="0" algn="r">
              <a:spcBef>
                <a:spcPts val="0"/>
              </a:spcBef>
              <a:spcAft>
                <a:spcPts val="0"/>
              </a:spcAft>
              <a:buClr>
                <a:schemeClr val="lt1"/>
              </a:buClr>
              <a:buSzPts val="1400"/>
              <a:buNone/>
              <a:defRPr>
                <a:solidFill>
                  <a:schemeClr val="lt1"/>
                </a:solidFill>
              </a:defRPr>
            </a:lvl3pPr>
            <a:lvl4pPr lvl="3" rtl="0" algn="r">
              <a:spcBef>
                <a:spcPts val="0"/>
              </a:spcBef>
              <a:spcAft>
                <a:spcPts val="0"/>
              </a:spcAft>
              <a:buClr>
                <a:schemeClr val="lt1"/>
              </a:buClr>
              <a:buSzPts val="1400"/>
              <a:buNone/>
              <a:defRPr>
                <a:solidFill>
                  <a:schemeClr val="lt1"/>
                </a:solidFill>
              </a:defRPr>
            </a:lvl4pPr>
            <a:lvl5pPr lvl="4" rtl="0" algn="r">
              <a:spcBef>
                <a:spcPts val="0"/>
              </a:spcBef>
              <a:spcAft>
                <a:spcPts val="0"/>
              </a:spcAft>
              <a:buClr>
                <a:schemeClr val="lt1"/>
              </a:buClr>
              <a:buSzPts val="1400"/>
              <a:buNone/>
              <a:defRPr>
                <a:solidFill>
                  <a:schemeClr val="lt1"/>
                </a:solidFill>
              </a:defRPr>
            </a:lvl5pPr>
            <a:lvl6pPr lvl="5" rtl="0" algn="r">
              <a:spcBef>
                <a:spcPts val="0"/>
              </a:spcBef>
              <a:spcAft>
                <a:spcPts val="0"/>
              </a:spcAft>
              <a:buClr>
                <a:schemeClr val="lt1"/>
              </a:buClr>
              <a:buSzPts val="1400"/>
              <a:buNone/>
              <a:defRPr>
                <a:solidFill>
                  <a:schemeClr val="lt1"/>
                </a:solidFill>
              </a:defRPr>
            </a:lvl6pPr>
            <a:lvl7pPr lvl="6" rtl="0" algn="r">
              <a:spcBef>
                <a:spcPts val="0"/>
              </a:spcBef>
              <a:spcAft>
                <a:spcPts val="0"/>
              </a:spcAft>
              <a:buClr>
                <a:schemeClr val="lt1"/>
              </a:buClr>
              <a:buSzPts val="1400"/>
              <a:buNone/>
              <a:defRPr>
                <a:solidFill>
                  <a:schemeClr val="lt1"/>
                </a:solidFill>
              </a:defRPr>
            </a:lvl7pPr>
            <a:lvl8pPr lvl="7" rtl="0" algn="r">
              <a:spcBef>
                <a:spcPts val="0"/>
              </a:spcBef>
              <a:spcAft>
                <a:spcPts val="0"/>
              </a:spcAft>
              <a:buClr>
                <a:schemeClr val="lt1"/>
              </a:buClr>
              <a:buSzPts val="1400"/>
              <a:buNone/>
              <a:defRPr>
                <a:solidFill>
                  <a:schemeClr val="lt1"/>
                </a:solidFill>
              </a:defRPr>
            </a:lvl8pPr>
            <a:lvl9pPr lvl="8" rtl="0" algn="r">
              <a:spcBef>
                <a:spcPts val="0"/>
              </a:spcBef>
              <a:spcAft>
                <a:spcPts val="0"/>
              </a:spcAft>
              <a:buClr>
                <a:schemeClr val="lt1"/>
              </a:buClr>
              <a:buSzPts val="1400"/>
              <a:buNone/>
              <a:defRPr>
                <a:solidFill>
                  <a:schemeClr val="lt1"/>
                </a:solidFill>
              </a:defRPr>
            </a:lvl9pPr>
          </a:lstStyle>
          <a:p/>
        </p:txBody>
      </p:sp>
      <p:sp>
        <p:nvSpPr>
          <p:cNvPr id="65" name="Google Shape;65;p8"/>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o is... v2">
  <p:cSld name="TITLE_1_1_2">
    <p:spTree>
      <p:nvGrpSpPr>
        <p:cNvPr id="66" name="Shape 66"/>
        <p:cNvGrpSpPr/>
        <p:nvPr/>
      </p:nvGrpSpPr>
      <p:grpSpPr>
        <a:xfrm>
          <a:off x="0" y="0"/>
          <a:ext cx="0" cy="0"/>
          <a:chOff x="0" y="0"/>
          <a:chExt cx="0" cy="0"/>
        </a:xfrm>
      </p:grpSpPr>
      <p:sp>
        <p:nvSpPr>
          <p:cNvPr id="67" name="Google Shape;67;p9"/>
          <p:cNvSpPr/>
          <p:nvPr/>
        </p:nvSpPr>
        <p:spPr>
          <a:xfrm>
            <a:off x="0"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txBox="1"/>
          <p:nvPr>
            <p:ph type="ctrTitle"/>
          </p:nvPr>
        </p:nvSpPr>
        <p:spPr>
          <a:xfrm>
            <a:off x="3494525" y="65625"/>
            <a:ext cx="5367900" cy="606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800"/>
              <a:buNone/>
              <a:defRPr b="1">
                <a:solidFill>
                  <a:schemeClr val="lt1"/>
                </a:solidFill>
              </a:defRPr>
            </a:lvl1pPr>
            <a:lvl2pPr lvl="1" rtl="0" algn="r">
              <a:spcBef>
                <a:spcPts val="0"/>
              </a:spcBef>
              <a:spcAft>
                <a:spcPts val="0"/>
              </a:spcAft>
              <a:buClr>
                <a:schemeClr val="lt1"/>
              </a:buClr>
              <a:buSzPts val="2800"/>
              <a:buNone/>
              <a:defRPr b="1">
                <a:solidFill>
                  <a:schemeClr val="lt1"/>
                </a:solidFill>
              </a:defRPr>
            </a:lvl2pPr>
            <a:lvl3pPr lvl="2" rtl="0" algn="r">
              <a:spcBef>
                <a:spcPts val="0"/>
              </a:spcBef>
              <a:spcAft>
                <a:spcPts val="0"/>
              </a:spcAft>
              <a:buClr>
                <a:schemeClr val="lt1"/>
              </a:buClr>
              <a:buSzPts val="2800"/>
              <a:buNone/>
              <a:defRPr b="1">
                <a:solidFill>
                  <a:schemeClr val="lt1"/>
                </a:solidFill>
              </a:defRPr>
            </a:lvl3pPr>
            <a:lvl4pPr lvl="3" rtl="0" algn="r">
              <a:spcBef>
                <a:spcPts val="0"/>
              </a:spcBef>
              <a:spcAft>
                <a:spcPts val="0"/>
              </a:spcAft>
              <a:buClr>
                <a:schemeClr val="lt1"/>
              </a:buClr>
              <a:buSzPts val="2800"/>
              <a:buNone/>
              <a:defRPr b="1">
                <a:solidFill>
                  <a:schemeClr val="lt1"/>
                </a:solidFill>
              </a:defRPr>
            </a:lvl4pPr>
            <a:lvl5pPr lvl="4" rtl="0" algn="r">
              <a:spcBef>
                <a:spcPts val="0"/>
              </a:spcBef>
              <a:spcAft>
                <a:spcPts val="0"/>
              </a:spcAft>
              <a:buClr>
                <a:schemeClr val="lt1"/>
              </a:buClr>
              <a:buSzPts val="2800"/>
              <a:buNone/>
              <a:defRPr b="1">
                <a:solidFill>
                  <a:schemeClr val="lt1"/>
                </a:solidFill>
              </a:defRPr>
            </a:lvl5pPr>
            <a:lvl6pPr lvl="5" rtl="0" algn="r">
              <a:spcBef>
                <a:spcPts val="0"/>
              </a:spcBef>
              <a:spcAft>
                <a:spcPts val="0"/>
              </a:spcAft>
              <a:buClr>
                <a:schemeClr val="lt1"/>
              </a:buClr>
              <a:buSzPts val="2800"/>
              <a:buNone/>
              <a:defRPr b="1">
                <a:solidFill>
                  <a:schemeClr val="lt1"/>
                </a:solidFill>
              </a:defRPr>
            </a:lvl6pPr>
            <a:lvl7pPr lvl="6" rtl="0" algn="r">
              <a:spcBef>
                <a:spcPts val="0"/>
              </a:spcBef>
              <a:spcAft>
                <a:spcPts val="0"/>
              </a:spcAft>
              <a:buClr>
                <a:schemeClr val="lt1"/>
              </a:buClr>
              <a:buSzPts val="2800"/>
              <a:buNone/>
              <a:defRPr b="1">
                <a:solidFill>
                  <a:schemeClr val="lt1"/>
                </a:solidFill>
              </a:defRPr>
            </a:lvl7pPr>
            <a:lvl8pPr lvl="7" rtl="0" algn="r">
              <a:spcBef>
                <a:spcPts val="0"/>
              </a:spcBef>
              <a:spcAft>
                <a:spcPts val="0"/>
              </a:spcAft>
              <a:buClr>
                <a:schemeClr val="lt1"/>
              </a:buClr>
              <a:buSzPts val="2800"/>
              <a:buNone/>
              <a:defRPr b="1">
                <a:solidFill>
                  <a:schemeClr val="lt1"/>
                </a:solidFill>
              </a:defRPr>
            </a:lvl8pPr>
            <a:lvl9pPr lvl="8" rtl="0" algn="r">
              <a:spcBef>
                <a:spcPts val="0"/>
              </a:spcBef>
              <a:spcAft>
                <a:spcPts val="0"/>
              </a:spcAft>
              <a:buClr>
                <a:schemeClr val="lt1"/>
              </a:buClr>
              <a:buSzPts val="2800"/>
              <a:buNone/>
              <a:defRPr b="1">
                <a:solidFill>
                  <a:schemeClr val="lt1"/>
                </a:solidFill>
              </a:defRPr>
            </a:lvl9pPr>
          </a:lstStyle>
          <a:p/>
        </p:txBody>
      </p:sp>
      <p:pic>
        <p:nvPicPr>
          <p:cNvPr id="69" name="Google Shape;69;p9"/>
          <p:cNvPicPr preferRelativeResize="0"/>
          <p:nvPr/>
        </p:nvPicPr>
        <p:blipFill>
          <a:blip r:embed="rId2">
            <a:alphaModFix/>
          </a:blip>
          <a:stretch>
            <a:fillRect/>
          </a:stretch>
        </p:blipFill>
        <p:spPr>
          <a:xfrm>
            <a:off x="0" y="0"/>
            <a:ext cx="1066701" cy="962525"/>
          </a:xfrm>
          <a:prstGeom prst="rect">
            <a:avLst/>
          </a:prstGeom>
          <a:noFill/>
          <a:ln>
            <a:noFill/>
          </a:ln>
        </p:spPr>
      </p:pic>
      <p:sp>
        <p:nvSpPr>
          <p:cNvPr id="70" name="Google Shape;70;p9"/>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71" name="Google Shape;71;p9"/>
          <p:cNvSpPr/>
          <p:nvPr>
            <p:ph idx="2" type="pic"/>
          </p:nvPr>
        </p:nvSpPr>
        <p:spPr>
          <a:xfrm>
            <a:off x="0" y="962525"/>
            <a:ext cx="3847800" cy="2106000"/>
          </a:xfrm>
          <a:prstGeom prst="rect">
            <a:avLst/>
          </a:prstGeom>
          <a:noFill/>
          <a:ln>
            <a:noFill/>
          </a:ln>
        </p:spPr>
      </p:sp>
      <p:sp>
        <p:nvSpPr>
          <p:cNvPr id="72" name="Google Shape;72;p9"/>
          <p:cNvSpPr/>
          <p:nvPr>
            <p:ph idx="3" type="pic"/>
          </p:nvPr>
        </p:nvSpPr>
        <p:spPr>
          <a:xfrm>
            <a:off x="0" y="3068650"/>
            <a:ext cx="1923900" cy="2075100"/>
          </a:xfrm>
          <a:prstGeom prst="rect">
            <a:avLst/>
          </a:prstGeom>
          <a:noFill/>
          <a:ln>
            <a:noFill/>
          </a:ln>
        </p:spPr>
      </p:sp>
      <p:sp>
        <p:nvSpPr>
          <p:cNvPr id="73" name="Google Shape;73;p9"/>
          <p:cNvSpPr/>
          <p:nvPr>
            <p:ph idx="4" type="pic"/>
          </p:nvPr>
        </p:nvSpPr>
        <p:spPr>
          <a:xfrm>
            <a:off x="1923900" y="3068650"/>
            <a:ext cx="1923900" cy="2075100"/>
          </a:xfrm>
          <a:prstGeom prst="rect">
            <a:avLst/>
          </a:prstGeom>
          <a:noFill/>
          <a:ln>
            <a:noFill/>
          </a:ln>
        </p:spPr>
      </p:sp>
      <p:sp>
        <p:nvSpPr>
          <p:cNvPr id="74" name="Google Shape;74;p9"/>
          <p:cNvSpPr txBox="1"/>
          <p:nvPr>
            <p:ph idx="1" type="body"/>
          </p:nvPr>
        </p:nvSpPr>
        <p:spPr>
          <a:xfrm>
            <a:off x="4267250" y="1210800"/>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75" name="Google Shape;75;p9"/>
          <p:cNvSpPr txBox="1"/>
          <p:nvPr>
            <p:ph idx="5" type="subTitle"/>
          </p:nvPr>
        </p:nvSpPr>
        <p:spPr>
          <a:xfrm>
            <a:off x="5949600" y="555525"/>
            <a:ext cx="2912700" cy="3414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1400"/>
              <a:buNone/>
              <a:defRPr sz="1400">
                <a:solidFill>
                  <a:schemeClr val="lt1"/>
                </a:solidFill>
              </a:defRPr>
            </a:lvl1pPr>
            <a:lvl2pPr lvl="1" algn="r">
              <a:spcBef>
                <a:spcPts val="0"/>
              </a:spcBef>
              <a:spcAft>
                <a:spcPts val="0"/>
              </a:spcAft>
              <a:buClr>
                <a:schemeClr val="lt1"/>
              </a:buClr>
              <a:buSzPts val="1400"/>
              <a:buNone/>
              <a:defRPr>
                <a:solidFill>
                  <a:schemeClr val="lt1"/>
                </a:solidFill>
              </a:defRPr>
            </a:lvl2pPr>
            <a:lvl3pPr lvl="2" algn="r">
              <a:spcBef>
                <a:spcPts val="0"/>
              </a:spcBef>
              <a:spcAft>
                <a:spcPts val="0"/>
              </a:spcAft>
              <a:buClr>
                <a:schemeClr val="lt1"/>
              </a:buClr>
              <a:buSzPts val="1400"/>
              <a:buNone/>
              <a:defRPr>
                <a:solidFill>
                  <a:schemeClr val="lt1"/>
                </a:solidFill>
              </a:defRPr>
            </a:lvl3pPr>
            <a:lvl4pPr lvl="3" algn="r">
              <a:spcBef>
                <a:spcPts val="0"/>
              </a:spcBef>
              <a:spcAft>
                <a:spcPts val="0"/>
              </a:spcAft>
              <a:buClr>
                <a:schemeClr val="lt1"/>
              </a:buClr>
              <a:buSzPts val="1400"/>
              <a:buNone/>
              <a:defRPr>
                <a:solidFill>
                  <a:schemeClr val="lt1"/>
                </a:solidFill>
              </a:defRPr>
            </a:lvl4pPr>
            <a:lvl5pPr lvl="4" algn="r">
              <a:spcBef>
                <a:spcPts val="0"/>
              </a:spcBef>
              <a:spcAft>
                <a:spcPts val="0"/>
              </a:spcAft>
              <a:buClr>
                <a:schemeClr val="lt1"/>
              </a:buClr>
              <a:buSzPts val="1400"/>
              <a:buNone/>
              <a:defRPr>
                <a:solidFill>
                  <a:schemeClr val="lt1"/>
                </a:solidFill>
              </a:defRPr>
            </a:lvl5pPr>
            <a:lvl6pPr lvl="5" algn="r">
              <a:spcBef>
                <a:spcPts val="0"/>
              </a:spcBef>
              <a:spcAft>
                <a:spcPts val="0"/>
              </a:spcAft>
              <a:buClr>
                <a:schemeClr val="lt1"/>
              </a:buClr>
              <a:buSzPts val="1400"/>
              <a:buNone/>
              <a:defRPr>
                <a:solidFill>
                  <a:schemeClr val="lt1"/>
                </a:solidFill>
              </a:defRPr>
            </a:lvl6pPr>
            <a:lvl7pPr lvl="6" algn="r">
              <a:spcBef>
                <a:spcPts val="0"/>
              </a:spcBef>
              <a:spcAft>
                <a:spcPts val="0"/>
              </a:spcAft>
              <a:buClr>
                <a:schemeClr val="lt1"/>
              </a:buClr>
              <a:buSzPts val="1400"/>
              <a:buNone/>
              <a:defRPr>
                <a:solidFill>
                  <a:schemeClr val="lt1"/>
                </a:solidFill>
              </a:defRPr>
            </a:lvl7pPr>
            <a:lvl8pPr lvl="7" algn="r">
              <a:spcBef>
                <a:spcPts val="0"/>
              </a:spcBef>
              <a:spcAft>
                <a:spcPts val="0"/>
              </a:spcAft>
              <a:buClr>
                <a:schemeClr val="lt1"/>
              </a:buClr>
              <a:buSzPts val="1400"/>
              <a:buNone/>
              <a:defRPr>
                <a:solidFill>
                  <a:schemeClr val="lt1"/>
                </a:solidFill>
              </a:defRPr>
            </a:lvl8pPr>
            <a:lvl9pPr lvl="8" algn="r">
              <a:spcBef>
                <a:spcPts val="0"/>
              </a:spcBef>
              <a:spcAft>
                <a:spcPts val="0"/>
              </a:spcAft>
              <a:buClr>
                <a:schemeClr val="lt1"/>
              </a:buClr>
              <a:buSzPts val="1400"/>
              <a:buNone/>
              <a:defRPr>
                <a:solidFill>
                  <a:schemeClr val="lt1"/>
                </a:solidFill>
              </a:defRPr>
            </a:lvl9pPr>
          </a:lstStyle>
          <a:p/>
        </p:txBody>
      </p:sp>
      <p:sp>
        <p:nvSpPr>
          <p:cNvPr id="76" name="Google Shape;76;p9"/>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y did I go to college?">
  <p:cSld name="TITLE_1_1_1">
    <p:spTree>
      <p:nvGrpSpPr>
        <p:cNvPr id="77" name="Shape 77"/>
        <p:cNvGrpSpPr/>
        <p:nvPr/>
      </p:nvGrpSpPr>
      <p:grpSpPr>
        <a:xfrm>
          <a:off x="0" y="0"/>
          <a:ext cx="0" cy="0"/>
          <a:chOff x="0" y="0"/>
          <a:chExt cx="0" cy="0"/>
        </a:xfrm>
      </p:grpSpPr>
      <p:sp>
        <p:nvSpPr>
          <p:cNvPr id="78" name="Google Shape;78;p10"/>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txBox="1"/>
          <p:nvPr>
            <p:ph type="ctrTitle"/>
          </p:nvPr>
        </p:nvSpPr>
        <p:spPr>
          <a:xfrm>
            <a:off x="3516375" y="178050"/>
            <a:ext cx="5333400" cy="60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b="1"/>
            </a:lvl1pPr>
            <a:lvl2pPr lvl="1" rtl="0" algn="r">
              <a:spcBef>
                <a:spcPts val="0"/>
              </a:spcBef>
              <a:spcAft>
                <a:spcPts val="0"/>
              </a:spcAft>
              <a:buSzPts val="2800"/>
              <a:buNone/>
              <a:defRPr b="1"/>
            </a:lvl2pPr>
            <a:lvl3pPr lvl="2" rtl="0" algn="r">
              <a:spcBef>
                <a:spcPts val="0"/>
              </a:spcBef>
              <a:spcAft>
                <a:spcPts val="0"/>
              </a:spcAft>
              <a:buSzPts val="2800"/>
              <a:buNone/>
              <a:defRPr b="1"/>
            </a:lvl3pPr>
            <a:lvl4pPr lvl="3" rtl="0" algn="r">
              <a:spcBef>
                <a:spcPts val="0"/>
              </a:spcBef>
              <a:spcAft>
                <a:spcPts val="0"/>
              </a:spcAft>
              <a:buSzPts val="2800"/>
              <a:buNone/>
              <a:defRPr b="1"/>
            </a:lvl4pPr>
            <a:lvl5pPr lvl="4" rtl="0" algn="r">
              <a:spcBef>
                <a:spcPts val="0"/>
              </a:spcBef>
              <a:spcAft>
                <a:spcPts val="0"/>
              </a:spcAft>
              <a:buSzPts val="2800"/>
              <a:buNone/>
              <a:defRPr b="1"/>
            </a:lvl5pPr>
            <a:lvl6pPr lvl="5" rtl="0" algn="r">
              <a:spcBef>
                <a:spcPts val="0"/>
              </a:spcBef>
              <a:spcAft>
                <a:spcPts val="0"/>
              </a:spcAft>
              <a:buSzPts val="2800"/>
              <a:buNone/>
              <a:defRPr b="1"/>
            </a:lvl6pPr>
            <a:lvl7pPr lvl="6" rtl="0" algn="r">
              <a:spcBef>
                <a:spcPts val="0"/>
              </a:spcBef>
              <a:spcAft>
                <a:spcPts val="0"/>
              </a:spcAft>
              <a:buSzPts val="2800"/>
              <a:buNone/>
              <a:defRPr b="1"/>
            </a:lvl7pPr>
            <a:lvl8pPr lvl="7" rtl="0" algn="r">
              <a:spcBef>
                <a:spcPts val="0"/>
              </a:spcBef>
              <a:spcAft>
                <a:spcPts val="0"/>
              </a:spcAft>
              <a:buSzPts val="2800"/>
              <a:buNone/>
              <a:defRPr b="1"/>
            </a:lvl8pPr>
            <a:lvl9pPr lvl="8" rtl="0" algn="r">
              <a:spcBef>
                <a:spcPts val="0"/>
              </a:spcBef>
              <a:spcAft>
                <a:spcPts val="0"/>
              </a:spcAft>
              <a:buSzPts val="2800"/>
              <a:buNone/>
              <a:defRPr b="1"/>
            </a:lvl9pPr>
          </a:lstStyle>
          <a:p/>
        </p:txBody>
      </p:sp>
      <p:pic>
        <p:nvPicPr>
          <p:cNvPr id="80" name="Google Shape;80;p10"/>
          <p:cNvPicPr preferRelativeResize="0"/>
          <p:nvPr/>
        </p:nvPicPr>
        <p:blipFill>
          <a:blip r:embed="rId2">
            <a:alphaModFix/>
          </a:blip>
          <a:stretch>
            <a:fillRect/>
          </a:stretch>
        </p:blipFill>
        <p:spPr>
          <a:xfrm>
            <a:off x="0" y="0"/>
            <a:ext cx="1066701" cy="962525"/>
          </a:xfrm>
          <a:prstGeom prst="rect">
            <a:avLst/>
          </a:prstGeom>
          <a:noFill/>
          <a:ln>
            <a:noFill/>
          </a:ln>
        </p:spPr>
      </p:pic>
      <p:sp>
        <p:nvSpPr>
          <p:cNvPr id="81" name="Google Shape;81;p10"/>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82" name="Google Shape;82;p10"/>
          <p:cNvSpPr/>
          <p:nvPr>
            <p:ph idx="2" type="pic"/>
          </p:nvPr>
        </p:nvSpPr>
        <p:spPr>
          <a:xfrm>
            <a:off x="5296200" y="962400"/>
            <a:ext cx="3847800" cy="4181100"/>
          </a:xfrm>
          <a:prstGeom prst="rect">
            <a:avLst/>
          </a:prstGeom>
          <a:noFill/>
          <a:ln>
            <a:noFill/>
          </a:ln>
        </p:spPr>
      </p:sp>
      <p:sp>
        <p:nvSpPr>
          <p:cNvPr id="83" name="Google Shape;83;p10"/>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84" name="Google Shape;84;p10"/>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1pPr>
            <a:lvl2pPr lvl="1">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2pPr>
            <a:lvl3pPr lvl="2">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3pPr>
            <a:lvl4pPr lvl="3">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4pPr>
            <a:lvl5pPr lvl="4">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5pPr>
            <a:lvl6pPr lvl="5">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6pPr>
            <a:lvl7pPr lvl="6">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7pPr>
            <a:lvl8pPr lvl="7">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8pPr>
            <a:lvl9pPr lvl="8">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Helvetica Neue Light"/>
              <a:buChar char="●"/>
              <a:defRPr sz="1800">
                <a:solidFill>
                  <a:schemeClr val="dk1"/>
                </a:solidFill>
                <a:latin typeface="Helvetica Neue Light"/>
                <a:ea typeface="Helvetica Neue Light"/>
                <a:cs typeface="Helvetica Neue Light"/>
                <a:sym typeface="Helvetica Neue Light"/>
              </a:defRPr>
            </a:lvl1pPr>
            <a:lvl2pPr indent="-317500" lvl="1" marL="91440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21.jpg"/><Relationship Id="rId5"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1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32.png"/><Relationship Id="rId6"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2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xml"/><Relationship Id="rId3" Type="http://schemas.openxmlformats.org/officeDocument/2006/relationships/image" Target="../media/image2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24.png"/><Relationship Id="rId6"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0.xml"/><Relationship Id="rId3" Type="http://schemas.openxmlformats.org/officeDocument/2006/relationships/image" Target="../media/image1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4.png"/><Relationship Id="rId4" Type="http://schemas.openxmlformats.org/officeDocument/2006/relationships/image" Target="../media/image14.jp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5.jpg"/><Relationship Id="rId4" Type="http://schemas.openxmlformats.org/officeDocument/2006/relationships/image" Target="../media/image30.jpg"/><Relationship Id="rId5" Type="http://schemas.openxmlformats.org/officeDocument/2006/relationships/image" Target="../media/image5.png"/><Relationship Id="rId6" Type="http://schemas.openxmlformats.org/officeDocument/2006/relationships/image" Target="../media/image2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2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4"/>
          <p:cNvSpPr txBox="1"/>
          <p:nvPr>
            <p:ph type="ctrTitle"/>
          </p:nvPr>
        </p:nvSpPr>
        <p:spPr>
          <a:xfrm>
            <a:off x="311700" y="1345600"/>
            <a:ext cx="4472700" cy="243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000"/>
              <a:t>Exploring User Experience</a:t>
            </a:r>
            <a:endParaRPr sz="5000"/>
          </a:p>
        </p:txBody>
      </p:sp>
      <p:sp>
        <p:nvSpPr>
          <p:cNvPr id="410" name="Google Shape;410;p44"/>
          <p:cNvSpPr txBox="1"/>
          <p:nvPr>
            <p:ph idx="1" type="subTitle"/>
          </p:nvPr>
        </p:nvSpPr>
        <p:spPr>
          <a:xfrm>
            <a:off x="311700" y="3870625"/>
            <a:ext cx="42603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Facilitated by: Jeffrey Basoah and </a:t>
            </a:r>
            <a:r>
              <a:rPr lang="en"/>
              <a:t>Titus Kariuki </a:t>
            </a:r>
            <a:endParaRPr/>
          </a:p>
        </p:txBody>
      </p:sp>
      <p:sp>
        <p:nvSpPr>
          <p:cNvPr id="411" name="Google Shape;411;p44"/>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2" name="Google Shape;412;p44"/>
          <p:cNvPicPr preferRelativeResize="0"/>
          <p:nvPr/>
        </p:nvPicPr>
        <p:blipFill>
          <a:blip r:embed="rId3">
            <a:alphaModFix/>
          </a:blip>
          <a:stretch>
            <a:fillRect/>
          </a:stretch>
        </p:blipFill>
        <p:spPr>
          <a:xfrm>
            <a:off x="4970425" y="1417796"/>
            <a:ext cx="4173575" cy="230790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6" name="Shape 486"/>
        <p:cNvGrpSpPr/>
        <p:nvPr/>
      </p:nvGrpSpPr>
      <p:grpSpPr>
        <a:xfrm>
          <a:off x="0" y="0"/>
          <a:ext cx="0" cy="0"/>
          <a:chOff x="0" y="0"/>
          <a:chExt cx="0" cy="0"/>
        </a:xfrm>
      </p:grpSpPr>
      <p:sp>
        <p:nvSpPr>
          <p:cNvPr id="487" name="Google Shape;487;p53"/>
          <p:cNvSpPr txBox="1"/>
          <p:nvPr>
            <p:ph type="ctrTitle"/>
          </p:nvPr>
        </p:nvSpPr>
        <p:spPr>
          <a:xfrm>
            <a:off x="3450700" y="181300"/>
            <a:ext cx="5514300" cy="58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Before we get started,...</a:t>
            </a:r>
            <a:endParaRPr/>
          </a:p>
        </p:txBody>
      </p:sp>
      <p:sp>
        <p:nvSpPr>
          <p:cNvPr id="488" name="Google Shape;488;p53"/>
          <p:cNvSpPr txBox="1"/>
          <p:nvPr>
            <p:ph idx="1" type="body"/>
          </p:nvPr>
        </p:nvSpPr>
        <p:spPr>
          <a:xfrm>
            <a:off x="374625" y="1281675"/>
            <a:ext cx="3882300" cy="22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so much for being here today! To help us better support you and make sure you have a great experience, please fill out this quick survey before the fun begins. </a:t>
            </a:r>
            <a:endParaRPr/>
          </a:p>
          <a:p>
            <a:pPr indent="0" lvl="0" marL="0" rtl="0" algn="l">
              <a:spcBef>
                <a:spcPts val="1200"/>
              </a:spcBef>
              <a:spcAft>
                <a:spcPts val="0"/>
              </a:spcAft>
              <a:buNone/>
            </a:pPr>
            <a:r>
              <a:rPr lang="en"/>
              <a:t>And just a reminder, it’s anonymous!!</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sp>
        <p:nvSpPr>
          <p:cNvPr id="489" name="Google Shape;489;p53"/>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90" name="Google Shape;490;p53"/>
          <p:cNvPicPr preferRelativeResize="0"/>
          <p:nvPr/>
        </p:nvPicPr>
        <p:blipFill>
          <a:blip r:embed="rId3">
            <a:alphaModFix/>
          </a:blip>
          <a:stretch>
            <a:fillRect/>
          </a:stretch>
        </p:blipFill>
        <p:spPr>
          <a:xfrm rot="-1577255">
            <a:off x="1999747" y="2860034"/>
            <a:ext cx="2827856" cy="1934605"/>
          </a:xfrm>
          <a:prstGeom prst="rect">
            <a:avLst/>
          </a:prstGeom>
          <a:noFill/>
          <a:ln>
            <a:noFill/>
          </a:ln>
        </p:spPr>
      </p:pic>
      <p:pic>
        <p:nvPicPr>
          <p:cNvPr id="491" name="Google Shape;491;p53"/>
          <p:cNvPicPr preferRelativeResize="0"/>
          <p:nvPr/>
        </p:nvPicPr>
        <p:blipFill rotWithShape="1">
          <a:blip r:embed="rId4">
            <a:alphaModFix/>
          </a:blip>
          <a:srcRect b="8203" l="6574" r="7477" t="6697"/>
          <a:stretch/>
        </p:blipFill>
        <p:spPr>
          <a:xfrm>
            <a:off x="5023900" y="1257200"/>
            <a:ext cx="3604425" cy="3568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4"/>
          <p:cNvSpPr txBox="1"/>
          <p:nvPr>
            <p:ph type="ctrTitle"/>
          </p:nvPr>
        </p:nvSpPr>
        <p:spPr>
          <a:xfrm>
            <a:off x="373875" y="1428150"/>
            <a:ext cx="4006200" cy="228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00"/>
              <a:t>When I say “user experience”, what comes to mind?</a:t>
            </a:r>
            <a:endParaRPr sz="3300"/>
          </a:p>
        </p:txBody>
      </p:sp>
      <p:sp>
        <p:nvSpPr>
          <p:cNvPr id="497" name="Google Shape;497;p54"/>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98" name="Google Shape;498;p54"/>
          <p:cNvPicPr preferRelativeResize="0"/>
          <p:nvPr>
            <p:ph idx="2" type="pic"/>
          </p:nvPr>
        </p:nvPicPr>
        <p:blipFill rotWithShape="1">
          <a:blip r:embed="rId3">
            <a:alphaModFix/>
          </a:blip>
          <a:srcRect b="0" l="27512" r="27517" t="0"/>
          <a:stretch/>
        </p:blipFill>
        <p:spPr>
          <a:xfrm>
            <a:off x="5032200" y="0"/>
            <a:ext cx="411210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5"/>
          <p:cNvSpPr txBox="1"/>
          <p:nvPr>
            <p:ph type="title"/>
          </p:nvPr>
        </p:nvSpPr>
        <p:spPr>
          <a:xfrm>
            <a:off x="281325" y="2038950"/>
            <a:ext cx="2857500" cy="10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Experience is…</a:t>
            </a:r>
            <a:endParaRPr/>
          </a:p>
        </p:txBody>
      </p:sp>
      <p:sp>
        <p:nvSpPr>
          <p:cNvPr id="504" name="Google Shape;504;p55"/>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5" name="Google Shape;505;p55"/>
          <p:cNvSpPr txBox="1"/>
          <p:nvPr>
            <p:ph idx="1" type="subTitle"/>
          </p:nvPr>
        </p:nvSpPr>
        <p:spPr>
          <a:xfrm>
            <a:off x="4721425" y="1566900"/>
            <a:ext cx="3371700" cy="2009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“the overall experience that a person has while interacting with a product or service, such as a website, app, or physical product.”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6"/>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1" name="Google Shape;511;p56"/>
          <p:cNvSpPr txBox="1"/>
          <p:nvPr>
            <p:ph idx="1" type="body"/>
          </p:nvPr>
        </p:nvSpPr>
        <p:spPr>
          <a:xfrm>
            <a:off x="393700" y="1233950"/>
            <a:ext cx="4374000" cy="37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Helvetica Neue"/>
                <a:ea typeface="Helvetica Neue"/>
                <a:cs typeface="Helvetica Neue"/>
                <a:sym typeface="Helvetica Neue"/>
              </a:rPr>
              <a:t>UX Writer - $70K to $110K</a:t>
            </a:r>
            <a:endParaRPr b="1">
              <a:latin typeface="Helvetica Neue"/>
              <a:ea typeface="Helvetica Neue"/>
              <a:cs typeface="Helvetica Neue"/>
              <a:sym typeface="Helvetica Neue"/>
            </a:endParaRPr>
          </a:p>
          <a:p>
            <a:pPr indent="0" lvl="0" marL="0" rtl="0" algn="l">
              <a:spcBef>
                <a:spcPts val="0"/>
              </a:spcBef>
              <a:spcAft>
                <a:spcPts val="0"/>
              </a:spcAft>
              <a:buNone/>
            </a:pPr>
            <a:r>
              <a:rPr lang="en" sz="1400"/>
              <a:t>responsible for creating clear and concise copy for digital products that helps users understand how to use the product and achieve their goals</a:t>
            </a:r>
            <a:endParaRPr b="1">
              <a:latin typeface="Helvetica Neue"/>
              <a:ea typeface="Helvetica Neue"/>
              <a:cs typeface="Helvetica Neue"/>
              <a:sym typeface="Helvetica Neue"/>
            </a:endParaRPr>
          </a:p>
          <a:p>
            <a:pPr indent="0" lvl="0" marL="0" rtl="0" algn="l">
              <a:spcBef>
                <a:spcPts val="1200"/>
              </a:spcBef>
              <a:spcAft>
                <a:spcPts val="0"/>
              </a:spcAft>
              <a:buNone/>
            </a:pPr>
            <a:r>
              <a:rPr b="1" lang="en">
                <a:latin typeface="Helvetica Neue"/>
                <a:ea typeface="Helvetica Neue"/>
                <a:cs typeface="Helvetica Neue"/>
                <a:sym typeface="Helvetica Neue"/>
              </a:rPr>
              <a:t>UX Designer - $80K to $120K</a:t>
            </a:r>
            <a:endParaRPr b="1">
              <a:latin typeface="Helvetica Neue"/>
              <a:ea typeface="Helvetica Neue"/>
              <a:cs typeface="Helvetica Neue"/>
              <a:sym typeface="Helvetica Neue"/>
            </a:endParaRPr>
          </a:p>
          <a:p>
            <a:pPr indent="0" lvl="0" marL="0" rtl="0" algn="l">
              <a:spcBef>
                <a:spcPts val="0"/>
              </a:spcBef>
              <a:spcAft>
                <a:spcPts val="0"/>
              </a:spcAft>
              <a:buNone/>
            </a:pPr>
            <a:r>
              <a:rPr lang="en" sz="1400"/>
              <a:t>responsible for creating intuitive, user-friendly interfaces for digital products</a:t>
            </a:r>
            <a:endParaRPr sz="1700"/>
          </a:p>
          <a:p>
            <a:pPr indent="0" lvl="0" marL="0" rtl="0" algn="l">
              <a:spcBef>
                <a:spcPts val="1200"/>
              </a:spcBef>
              <a:spcAft>
                <a:spcPts val="0"/>
              </a:spcAft>
              <a:buClr>
                <a:schemeClr val="dk1"/>
              </a:buClr>
              <a:buSzPts val="1100"/>
              <a:buFont typeface="Arial"/>
              <a:buNone/>
            </a:pPr>
            <a:r>
              <a:rPr b="1" lang="en">
                <a:latin typeface="Helvetica Neue"/>
                <a:ea typeface="Helvetica Neue"/>
                <a:cs typeface="Helvetica Neue"/>
                <a:sym typeface="Helvetica Neue"/>
              </a:rPr>
              <a:t>UX Researcher </a:t>
            </a:r>
            <a:r>
              <a:rPr b="1" lang="en">
                <a:latin typeface="Helvetica Neue"/>
                <a:ea typeface="Helvetica Neue"/>
                <a:cs typeface="Helvetica Neue"/>
                <a:sym typeface="Helvetica Neue"/>
              </a:rPr>
              <a:t>- $90K to $130K</a:t>
            </a:r>
            <a:endParaRPr b="1">
              <a:latin typeface="Helvetica Neue"/>
              <a:ea typeface="Helvetica Neue"/>
              <a:cs typeface="Helvetica Neue"/>
              <a:sym typeface="Helvetica Neue"/>
            </a:endParaRPr>
          </a:p>
          <a:p>
            <a:pPr indent="0" lvl="0" marL="0" rtl="0" algn="l">
              <a:spcBef>
                <a:spcPts val="0"/>
              </a:spcBef>
              <a:spcAft>
                <a:spcPts val="1200"/>
              </a:spcAft>
              <a:buClr>
                <a:schemeClr val="dk1"/>
              </a:buClr>
              <a:buSzPts val="1100"/>
              <a:buFont typeface="Arial"/>
              <a:buNone/>
            </a:pPr>
            <a:r>
              <a:rPr lang="en" sz="1400"/>
              <a:t>responsible for conducting research to understand user behavior and preferences in order to improve the design of products</a:t>
            </a:r>
            <a:endParaRPr/>
          </a:p>
        </p:txBody>
      </p:sp>
      <p:pic>
        <p:nvPicPr>
          <p:cNvPr id="512" name="Google Shape;512;p56"/>
          <p:cNvPicPr preferRelativeResize="0"/>
          <p:nvPr>
            <p:ph idx="2" type="pic"/>
          </p:nvPr>
        </p:nvPicPr>
        <p:blipFill rotWithShape="1">
          <a:blip r:embed="rId3">
            <a:alphaModFix/>
          </a:blip>
          <a:srcRect b="8773" l="0" r="0" t="8765"/>
          <a:stretch/>
        </p:blipFill>
        <p:spPr>
          <a:xfrm>
            <a:off x="5296200" y="3037625"/>
            <a:ext cx="3847801" cy="2106000"/>
          </a:xfrm>
          <a:prstGeom prst="rect">
            <a:avLst/>
          </a:prstGeom>
        </p:spPr>
      </p:pic>
      <p:pic>
        <p:nvPicPr>
          <p:cNvPr id="513" name="Google Shape;513;p56"/>
          <p:cNvPicPr preferRelativeResize="0"/>
          <p:nvPr>
            <p:ph idx="3" type="pic"/>
          </p:nvPr>
        </p:nvPicPr>
        <p:blipFill rotWithShape="1">
          <a:blip r:embed="rId4">
            <a:alphaModFix/>
          </a:blip>
          <a:srcRect b="0" l="3643" r="3643" t="0"/>
          <a:stretch/>
        </p:blipFill>
        <p:spPr>
          <a:xfrm>
            <a:off x="5296200" y="962525"/>
            <a:ext cx="1923899" cy="2075100"/>
          </a:xfrm>
          <a:prstGeom prst="rect">
            <a:avLst/>
          </a:prstGeom>
        </p:spPr>
      </p:pic>
      <p:pic>
        <p:nvPicPr>
          <p:cNvPr id="514" name="Google Shape;514;p56"/>
          <p:cNvPicPr preferRelativeResize="0"/>
          <p:nvPr>
            <p:ph idx="4" type="pic"/>
          </p:nvPr>
        </p:nvPicPr>
        <p:blipFill rotWithShape="1">
          <a:blip r:embed="rId5">
            <a:alphaModFix/>
          </a:blip>
          <a:srcRect b="0" l="17357" r="17364" t="0"/>
          <a:stretch/>
        </p:blipFill>
        <p:spPr>
          <a:xfrm>
            <a:off x="7220100" y="962525"/>
            <a:ext cx="1923899" cy="2075099"/>
          </a:xfrm>
          <a:prstGeom prst="rect">
            <a:avLst/>
          </a:prstGeom>
        </p:spPr>
      </p:pic>
      <p:sp>
        <p:nvSpPr>
          <p:cNvPr id="515" name="Google Shape;515;p56"/>
          <p:cNvSpPr txBox="1"/>
          <p:nvPr>
            <p:ph type="ctrTitle"/>
          </p:nvPr>
        </p:nvSpPr>
        <p:spPr>
          <a:xfrm>
            <a:off x="3429000" y="65625"/>
            <a:ext cx="5433300" cy="606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Potential Jobs/Career Paths</a:t>
            </a:r>
            <a:endParaRPr/>
          </a:p>
        </p:txBody>
      </p:sp>
      <p:sp>
        <p:nvSpPr>
          <p:cNvPr id="516" name="Google Shape;516;p56"/>
          <p:cNvSpPr txBox="1"/>
          <p:nvPr>
            <p:ph idx="5" type="subTitle"/>
          </p:nvPr>
        </p:nvSpPr>
        <p:spPr>
          <a:xfrm>
            <a:off x="5949600" y="555525"/>
            <a:ext cx="2912700" cy="341400"/>
          </a:xfrm>
          <a:prstGeom prst="rect">
            <a:avLst/>
          </a:prstGeom>
        </p:spPr>
        <p:txBody>
          <a:bodyPr anchorCtr="0" anchor="b" bIns="91425" lIns="91425" spcFirstLastPara="1" rIns="91425" wrap="square" tIns="91425">
            <a:noAutofit/>
          </a:bodyPr>
          <a:lstStyle/>
          <a:p>
            <a:pPr indent="0" lvl="0" marL="0" rtl="0" algn="r">
              <a:spcBef>
                <a:spcPts val="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7"/>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2" name="Google Shape;522;p57"/>
          <p:cNvSpPr txBox="1"/>
          <p:nvPr>
            <p:ph idx="1" type="subTitle"/>
          </p:nvPr>
        </p:nvSpPr>
        <p:spPr>
          <a:xfrm>
            <a:off x="4572000" y="1344750"/>
            <a:ext cx="4201800" cy="2454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b="1" lang="en" sz="2800">
                <a:latin typeface="Helvetica Neue"/>
                <a:ea typeface="Helvetica Neue"/>
                <a:cs typeface="Helvetica Neue"/>
                <a:sym typeface="Helvetica Neue"/>
              </a:rPr>
              <a:t>Can you think of a time where you really enjoyed using an app, website, or product?</a:t>
            </a:r>
            <a:endParaRPr/>
          </a:p>
        </p:txBody>
      </p:sp>
      <p:pic>
        <p:nvPicPr>
          <p:cNvPr id="523" name="Google Shape;523;p57"/>
          <p:cNvPicPr preferRelativeResize="0"/>
          <p:nvPr/>
        </p:nvPicPr>
        <p:blipFill>
          <a:blip r:embed="rId3">
            <a:alphaModFix/>
          </a:blip>
          <a:stretch>
            <a:fillRect/>
          </a:stretch>
        </p:blipFill>
        <p:spPr>
          <a:xfrm>
            <a:off x="0" y="962525"/>
            <a:ext cx="4126575" cy="3689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8"/>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9" name="Google Shape;529;p58"/>
          <p:cNvSpPr txBox="1"/>
          <p:nvPr>
            <p:ph type="title"/>
          </p:nvPr>
        </p:nvSpPr>
        <p:spPr>
          <a:xfrm>
            <a:off x="3385325" y="207750"/>
            <a:ext cx="5565000" cy="54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Great User Experience</a:t>
            </a:r>
            <a:endParaRPr/>
          </a:p>
        </p:txBody>
      </p:sp>
      <p:pic>
        <p:nvPicPr>
          <p:cNvPr id="530" name="Google Shape;530;p58"/>
          <p:cNvPicPr preferRelativeResize="0"/>
          <p:nvPr>
            <p:ph idx="2" type="pic"/>
          </p:nvPr>
        </p:nvPicPr>
        <p:blipFill rotWithShape="1">
          <a:blip r:embed="rId3">
            <a:alphaModFix/>
          </a:blip>
          <a:srcRect b="0" l="26532" r="26532" t="0"/>
          <a:stretch/>
        </p:blipFill>
        <p:spPr>
          <a:xfrm>
            <a:off x="0" y="961875"/>
            <a:ext cx="1843201" cy="2055300"/>
          </a:xfrm>
          <a:prstGeom prst="rect">
            <a:avLst/>
          </a:prstGeom>
        </p:spPr>
      </p:pic>
      <p:sp>
        <p:nvSpPr>
          <p:cNvPr id="531" name="Google Shape;531;p58"/>
          <p:cNvSpPr txBox="1"/>
          <p:nvPr>
            <p:ph idx="1" type="subTitle"/>
          </p:nvPr>
        </p:nvSpPr>
        <p:spPr>
          <a:xfrm>
            <a:off x="1984425" y="961875"/>
            <a:ext cx="2045400" cy="1053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Netflix</a:t>
            </a:r>
            <a:endParaRPr/>
          </a:p>
        </p:txBody>
      </p:sp>
      <p:sp>
        <p:nvSpPr>
          <p:cNvPr id="532" name="Google Shape;532;p58"/>
          <p:cNvSpPr txBox="1"/>
          <p:nvPr>
            <p:ph idx="3" type="subTitle"/>
          </p:nvPr>
        </p:nvSpPr>
        <p:spPr>
          <a:xfrm>
            <a:off x="1984425" y="3081475"/>
            <a:ext cx="1843200" cy="1468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Airbnb</a:t>
            </a:r>
            <a:endParaRPr/>
          </a:p>
        </p:txBody>
      </p:sp>
      <p:pic>
        <p:nvPicPr>
          <p:cNvPr id="533" name="Google Shape;533;p58"/>
          <p:cNvPicPr preferRelativeResize="0"/>
          <p:nvPr>
            <p:ph idx="5" type="pic"/>
          </p:nvPr>
        </p:nvPicPr>
        <p:blipFill rotWithShape="1">
          <a:blip r:embed="rId4">
            <a:alphaModFix/>
          </a:blip>
          <a:srcRect b="11247" l="0" r="0" t="11239"/>
          <a:stretch/>
        </p:blipFill>
        <p:spPr>
          <a:xfrm>
            <a:off x="4530863" y="962525"/>
            <a:ext cx="1843200" cy="2055300"/>
          </a:xfrm>
          <a:prstGeom prst="rect">
            <a:avLst/>
          </a:prstGeom>
        </p:spPr>
      </p:pic>
      <p:sp>
        <p:nvSpPr>
          <p:cNvPr id="534" name="Google Shape;534;p58"/>
          <p:cNvSpPr txBox="1"/>
          <p:nvPr>
            <p:ph idx="6" type="subTitle"/>
          </p:nvPr>
        </p:nvSpPr>
        <p:spPr>
          <a:xfrm>
            <a:off x="6515288" y="962525"/>
            <a:ext cx="2045400" cy="1053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Google Maps</a:t>
            </a:r>
            <a:endParaRPr/>
          </a:p>
        </p:txBody>
      </p:sp>
      <p:sp>
        <p:nvSpPr>
          <p:cNvPr id="535" name="Google Shape;535;p58"/>
          <p:cNvSpPr txBox="1"/>
          <p:nvPr>
            <p:ph idx="7" type="subTitle"/>
          </p:nvPr>
        </p:nvSpPr>
        <p:spPr>
          <a:xfrm>
            <a:off x="6515288" y="3082125"/>
            <a:ext cx="1843200" cy="1468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Spotify</a:t>
            </a:r>
            <a:endParaRPr/>
          </a:p>
        </p:txBody>
      </p:sp>
      <p:pic>
        <p:nvPicPr>
          <p:cNvPr id="536" name="Google Shape;536;p58"/>
          <p:cNvPicPr preferRelativeResize="0"/>
          <p:nvPr>
            <p:ph idx="8" type="pic"/>
          </p:nvPr>
        </p:nvPicPr>
        <p:blipFill rotWithShape="1">
          <a:blip r:embed="rId5">
            <a:alphaModFix/>
          </a:blip>
          <a:srcRect b="0" l="5156" r="5165" t="0"/>
          <a:stretch/>
        </p:blipFill>
        <p:spPr>
          <a:xfrm>
            <a:off x="4530863" y="3082775"/>
            <a:ext cx="1843200" cy="2055301"/>
          </a:xfrm>
          <a:prstGeom prst="rect">
            <a:avLst/>
          </a:prstGeom>
        </p:spPr>
      </p:pic>
      <p:pic>
        <p:nvPicPr>
          <p:cNvPr id="537" name="Google Shape;537;p58"/>
          <p:cNvPicPr preferRelativeResize="0"/>
          <p:nvPr/>
        </p:nvPicPr>
        <p:blipFill>
          <a:blip r:embed="rId6">
            <a:alphaModFix/>
          </a:blip>
          <a:stretch>
            <a:fillRect/>
          </a:stretch>
        </p:blipFill>
        <p:spPr>
          <a:xfrm>
            <a:off x="152400" y="3169575"/>
            <a:ext cx="1679625" cy="1679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9"/>
          <p:cNvSpPr txBox="1"/>
          <p:nvPr>
            <p:ph idx="1" type="subTitle"/>
          </p:nvPr>
        </p:nvSpPr>
        <p:spPr>
          <a:xfrm>
            <a:off x="4531575" y="962525"/>
            <a:ext cx="4201800" cy="8313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sz="3400"/>
              <a:t>What is one thing you can say you learned today that you didn’t know before?</a:t>
            </a:r>
            <a:endParaRPr sz="3400"/>
          </a:p>
        </p:txBody>
      </p:sp>
      <p:sp>
        <p:nvSpPr>
          <p:cNvPr id="543" name="Google Shape;543;p59"/>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44" name="Google Shape;544;p59"/>
          <p:cNvPicPr preferRelativeResize="0"/>
          <p:nvPr/>
        </p:nvPicPr>
        <p:blipFill>
          <a:blip r:embed="rId3">
            <a:alphaModFix/>
          </a:blip>
          <a:stretch>
            <a:fillRect/>
          </a:stretch>
        </p:blipFill>
        <p:spPr>
          <a:xfrm>
            <a:off x="0" y="1416275"/>
            <a:ext cx="4122025" cy="2318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 name="Shape 548"/>
        <p:cNvGrpSpPr/>
        <p:nvPr/>
      </p:nvGrpSpPr>
      <p:grpSpPr>
        <a:xfrm>
          <a:off x="0" y="0"/>
          <a:ext cx="0" cy="0"/>
          <a:chOff x="0" y="0"/>
          <a:chExt cx="0" cy="0"/>
        </a:xfrm>
      </p:grpSpPr>
      <p:sp>
        <p:nvSpPr>
          <p:cNvPr id="549" name="Google Shape;549;p60"/>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0" name="Google Shape;550;p60"/>
          <p:cNvSpPr txBox="1"/>
          <p:nvPr>
            <p:ph type="title"/>
          </p:nvPr>
        </p:nvSpPr>
        <p:spPr>
          <a:xfrm>
            <a:off x="0" y="1269900"/>
            <a:ext cx="3219900" cy="34170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lang="en">
                <a:solidFill>
                  <a:srgbClr val="990000"/>
                </a:solidFill>
                <a:latin typeface="Pacifico"/>
                <a:ea typeface="Pacifico"/>
                <a:cs typeface="Pacifico"/>
                <a:sym typeface="Pacifico"/>
              </a:rPr>
              <a:t>Can you think of a time where you really hated using an app, website, or product?</a:t>
            </a:r>
            <a:endParaRPr b="0" sz="1800">
              <a:solidFill>
                <a:srgbClr val="990000"/>
              </a:solidFill>
              <a:latin typeface="Pacifico"/>
              <a:ea typeface="Pacifico"/>
              <a:cs typeface="Pacifico"/>
              <a:sym typeface="Pacifico"/>
            </a:endParaRPr>
          </a:p>
          <a:p>
            <a:pPr indent="0" lvl="0" marL="0" rtl="0" algn="l">
              <a:spcBef>
                <a:spcPts val="1200"/>
              </a:spcBef>
              <a:spcAft>
                <a:spcPts val="0"/>
              </a:spcAft>
              <a:buNone/>
            </a:pPr>
            <a:r>
              <a:t/>
            </a:r>
            <a:endParaRPr>
              <a:solidFill>
                <a:srgbClr val="660000"/>
              </a:solidFill>
            </a:endParaRPr>
          </a:p>
        </p:txBody>
      </p:sp>
      <p:pic>
        <p:nvPicPr>
          <p:cNvPr id="551" name="Google Shape;551;p60"/>
          <p:cNvPicPr preferRelativeResize="0"/>
          <p:nvPr/>
        </p:nvPicPr>
        <p:blipFill>
          <a:blip r:embed="rId3">
            <a:alphaModFix/>
          </a:blip>
          <a:stretch>
            <a:fillRect/>
          </a:stretch>
        </p:blipFill>
        <p:spPr>
          <a:xfrm>
            <a:off x="4681000" y="558200"/>
            <a:ext cx="3810000" cy="381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1"/>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7" name="Google Shape;557;p61"/>
          <p:cNvSpPr txBox="1"/>
          <p:nvPr>
            <p:ph type="title"/>
          </p:nvPr>
        </p:nvSpPr>
        <p:spPr>
          <a:xfrm>
            <a:off x="3646025" y="207750"/>
            <a:ext cx="5304300" cy="54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Bad user experience</a:t>
            </a:r>
            <a:endParaRPr/>
          </a:p>
        </p:txBody>
      </p:sp>
      <p:pic>
        <p:nvPicPr>
          <p:cNvPr id="558" name="Google Shape;558;p61"/>
          <p:cNvPicPr preferRelativeResize="0"/>
          <p:nvPr>
            <p:ph idx="2" type="pic"/>
          </p:nvPr>
        </p:nvPicPr>
        <p:blipFill rotWithShape="1">
          <a:blip r:embed="rId3">
            <a:alphaModFix/>
          </a:blip>
          <a:srcRect b="41960" l="33258" r="35003" t="-41960"/>
          <a:stretch/>
        </p:blipFill>
        <p:spPr>
          <a:xfrm>
            <a:off x="0" y="860425"/>
            <a:ext cx="1843200" cy="2055300"/>
          </a:xfrm>
          <a:prstGeom prst="rect">
            <a:avLst/>
          </a:prstGeom>
        </p:spPr>
      </p:pic>
      <p:sp>
        <p:nvSpPr>
          <p:cNvPr id="559" name="Google Shape;559;p61"/>
          <p:cNvSpPr txBox="1"/>
          <p:nvPr>
            <p:ph idx="1" type="subTitle"/>
          </p:nvPr>
        </p:nvSpPr>
        <p:spPr>
          <a:xfrm>
            <a:off x="1984425" y="961875"/>
            <a:ext cx="2045400" cy="1053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Comcast</a:t>
            </a:r>
            <a:endParaRPr/>
          </a:p>
        </p:txBody>
      </p:sp>
      <p:sp>
        <p:nvSpPr>
          <p:cNvPr id="560" name="Google Shape;560;p61"/>
          <p:cNvSpPr txBox="1"/>
          <p:nvPr>
            <p:ph idx="3" type="subTitle"/>
          </p:nvPr>
        </p:nvSpPr>
        <p:spPr>
          <a:xfrm>
            <a:off x="1984425" y="3081475"/>
            <a:ext cx="1843200" cy="14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Myspace</a:t>
            </a:r>
            <a:endParaRPr/>
          </a:p>
          <a:p>
            <a:pPr indent="0" lvl="0" marL="0" rtl="0" algn="l">
              <a:spcBef>
                <a:spcPts val="1200"/>
              </a:spcBef>
              <a:spcAft>
                <a:spcPts val="1200"/>
              </a:spcAft>
              <a:buNone/>
            </a:pPr>
            <a:r>
              <a:t/>
            </a:r>
            <a:endParaRPr/>
          </a:p>
        </p:txBody>
      </p:sp>
      <p:pic>
        <p:nvPicPr>
          <p:cNvPr id="561" name="Google Shape;561;p61"/>
          <p:cNvPicPr preferRelativeResize="0"/>
          <p:nvPr>
            <p:ph idx="4" type="pic"/>
          </p:nvPr>
        </p:nvPicPr>
        <p:blipFill rotWithShape="1">
          <a:blip r:embed="rId4">
            <a:alphaModFix/>
          </a:blip>
          <a:srcRect b="0" l="5156" r="5165" t="0"/>
          <a:stretch/>
        </p:blipFill>
        <p:spPr>
          <a:xfrm>
            <a:off x="0" y="3082125"/>
            <a:ext cx="1843200" cy="2055301"/>
          </a:xfrm>
          <a:prstGeom prst="rect">
            <a:avLst/>
          </a:prstGeom>
        </p:spPr>
      </p:pic>
      <p:pic>
        <p:nvPicPr>
          <p:cNvPr id="562" name="Google Shape;562;p61"/>
          <p:cNvPicPr preferRelativeResize="0"/>
          <p:nvPr>
            <p:ph idx="5" type="pic"/>
          </p:nvPr>
        </p:nvPicPr>
        <p:blipFill rotWithShape="1">
          <a:blip r:embed="rId5">
            <a:alphaModFix/>
          </a:blip>
          <a:srcRect b="0" l="5156" r="5165" t="0"/>
          <a:stretch/>
        </p:blipFill>
        <p:spPr>
          <a:xfrm>
            <a:off x="4530863" y="962525"/>
            <a:ext cx="1843200" cy="2055300"/>
          </a:xfrm>
          <a:prstGeom prst="rect">
            <a:avLst/>
          </a:prstGeom>
        </p:spPr>
      </p:pic>
      <p:sp>
        <p:nvSpPr>
          <p:cNvPr id="563" name="Google Shape;563;p61"/>
          <p:cNvSpPr txBox="1"/>
          <p:nvPr>
            <p:ph idx="6" type="subTitle"/>
          </p:nvPr>
        </p:nvSpPr>
        <p:spPr>
          <a:xfrm>
            <a:off x="6515288" y="962525"/>
            <a:ext cx="2045400" cy="105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Yahoo Mail</a:t>
            </a:r>
            <a:endParaRPr/>
          </a:p>
          <a:p>
            <a:pPr indent="0" lvl="0" marL="0" rtl="0" algn="l">
              <a:spcBef>
                <a:spcPts val="1200"/>
              </a:spcBef>
              <a:spcAft>
                <a:spcPts val="1200"/>
              </a:spcAft>
              <a:buNone/>
            </a:pPr>
            <a:r>
              <a:t/>
            </a:r>
            <a:endParaRPr/>
          </a:p>
        </p:txBody>
      </p:sp>
      <p:sp>
        <p:nvSpPr>
          <p:cNvPr id="564" name="Google Shape;564;p61"/>
          <p:cNvSpPr txBox="1"/>
          <p:nvPr>
            <p:ph idx="7" type="subTitle"/>
          </p:nvPr>
        </p:nvSpPr>
        <p:spPr>
          <a:xfrm>
            <a:off x="6515288" y="3082125"/>
            <a:ext cx="1843200" cy="14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Clippy</a:t>
            </a:r>
            <a:endParaRPr/>
          </a:p>
          <a:p>
            <a:pPr indent="0" lvl="0" marL="0" rtl="0" algn="l">
              <a:spcBef>
                <a:spcPts val="1200"/>
              </a:spcBef>
              <a:spcAft>
                <a:spcPts val="1200"/>
              </a:spcAft>
              <a:buNone/>
            </a:pPr>
            <a:r>
              <a:t/>
            </a:r>
            <a:endParaRPr/>
          </a:p>
        </p:txBody>
      </p:sp>
      <p:pic>
        <p:nvPicPr>
          <p:cNvPr id="565" name="Google Shape;565;p61"/>
          <p:cNvPicPr preferRelativeResize="0"/>
          <p:nvPr>
            <p:ph idx="8" type="pic"/>
          </p:nvPr>
        </p:nvPicPr>
        <p:blipFill rotWithShape="1">
          <a:blip r:embed="rId6">
            <a:alphaModFix/>
          </a:blip>
          <a:srcRect b="0" l="16370" r="16370" t="0"/>
          <a:stretch/>
        </p:blipFill>
        <p:spPr>
          <a:xfrm>
            <a:off x="4530863" y="3082775"/>
            <a:ext cx="1843200" cy="20553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569" name="Shape 569"/>
        <p:cNvGrpSpPr/>
        <p:nvPr/>
      </p:nvGrpSpPr>
      <p:grpSpPr>
        <a:xfrm>
          <a:off x="0" y="0"/>
          <a:ext cx="0" cy="0"/>
          <a:chOff x="0" y="0"/>
          <a:chExt cx="0" cy="0"/>
        </a:xfrm>
      </p:grpSpPr>
      <p:sp>
        <p:nvSpPr>
          <p:cNvPr id="570" name="Google Shape;570;p62"/>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62"/>
          <p:cNvSpPr txBox="1"/>
          <p:nvPr>
            <p:ph type="title"/>
          </p:nvPr>
        </p:nvSpPr>
        <p:spPr>
          <a:xfrm>
            <a:off x="2014425" y="2280450"/>
            <a:ext cx="5115300" cy="58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Break time!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6" name="Shape 416"/>
        <p:cNvGrpSpPr/>
        <p:nvPr/>
      </p:nvGrpSpPr>
      <p:grpSpPr>
        <a:xfrm>
          <a:off x="0" y="0"/>
          <a:ext cx="0" cy="0"/>
          <a:chOff x="0" y="0"/>
          <a:chExt cx="0" cy="0"/>
        </a:xfrm>
      </p:grpSpPr>
      <p:sp>
        <p:nvSpPr>
          <p:cNvPr id="417" name="Google Shape;417;p45"/>
          <p:cNvSpPr txBox="1"/>
          <p:nvPr>
            <p:ph type="ctrTitle"/>
          </p:nvPr>
        </p:nvSpPr>
        <p:spPr>
          <a:xfrm>
            <a:off x="6617750" y="1816900"/>
            <a:ext cx="2337300" cy="1495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Agenda</a:t>
            </a:r>
            <a:endParaRPr/>
          </a:p>
        </p:txBody>
      </p:sp>
      <p:sp>
        <p:nvSpPr>
          <p:cNvPr id="418" name="Google Shape;418;p45"/>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9" name="Google Shape;419;p45"/>
          <p:cNvSpPr txBox="1"/>
          <p:nvPr>
            <p:ph idx="1" type="body"/>
          </p:nvPr>
        </p:nvSpPr>
        <p:spPr>
          <a:xfrm>
            <a:off x="374625" y="1281675"/>
            <a:ext cx="5690400" cy="37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Introductions</a:t>
            </a:r>
            <a:endParaRPr/>
          </a:p>
          <a:p>
            <a:pPr indent="0" lvl="0" marL="0" rtl="0" algn="l">
              <a:spcBef>
                <a:spcPts val="1200"/>
              </a:spcBef>
              <a:spcAft>
                <a:spcPts val="0"/>
              </a:spcAft>
              <a:buNone/>
            </a:pPr>
            <a:r>
              <a:rPr lang="en"/>
              <a:t>Why Higher Education</a:t>
            </a:r>
            <a:endParaRPr/>
          </a:p>
          <a:p>
            <a:pPr indent="0" lvl="0" marL="0" rtl="0" algn="l">
              <a:spcBef>
                <a:spcPts val="1200"/>
              </a:spcBef>
              <a:spcAft>
                <a:spcPts val="0"/>
              </a:spcAft>
              <a:buNone/>
            </a:pPr>
            <a:r>
              <a:rPr lang="en"/>
              <a:t>What is UX?</a:t>
            </a:r>
            <a:endParaRPr/>
          </a:p>
          <a:p>
            <a:pPr indent="0" lvl="0" marL="0" rtl="0" algn="l">
              <a:spcBef>
                <a:spcPts val="1200"/>
              </a:spcBef>
              <a:spcAft>
                <a:spcPts val="0"/>
              </a:spcAft>
              <a:buNone/>
            </a:pPr>
            <a:r>
              <a:rPr lang="en"/>
              <a:t>Agenda Item 3</a:t>
            </a:r>
            <a:endParaRPr/>
          </a:p>
          <a:p>
            <a:pPr indent="0" lvl="0" marL="0" rtl="0" algn="l">
              <a:spcBef>
                <a:spcPts val="1200"/>
              </a:spcBef>
              <a:spcAft>
                <a:spcPts val="0"/>
              </a:spcAft>
              <a:buNone/>
            </a:pPr>
            <a:r>
              <a:rPr lang="en"/>
              <a:t>Agenda Item 4</a:t>
            </a:r>
            <a:endParaRPr/>
          </a:p>
          <a:p>
            <a:pPr indent="0" lvl="0" marL="0" rtl="0" algn="l">
              <a:spcBef>
                <a:spcPts val="1200"/>
              </a:spcBef>
              <a:spcAft>
                <a:spcPts val="0"/>
              </a:spcAft>
              <a:buNone/>
            </a:pPr>
            <a:r>
              <a:rPr lang="en"/>
              <a:t>Activity</a:t>
            </a:r>
            <a:endParaRPr/>
          </a:p>
          <a:p>
            <a:pPr indent="0" lvl="0" marL="0" rtl="0" algn="l">
              <a:spcBef>
                <a:spcPts val="1200"/>
              </a:spcBef>
              <a:spcAft>
                <a:spcPts val="0"/>
              </a:spcAft>
              <a:buNone/>
            </a:pPr>
            <a:r>
              <a:rPr lang="en"/>
              <a:t>Q&amp;A</a:t>
            </a:r>
            <a:endParaRPr/>
          </a:p>
          <a:p>
            <a:pPr indent="0" lvl="0" marL="0" rtl="0" algn="l">
              <a:spcBef>
                <a:spcPts val="1200"/>
              </a:spcBef>
              <a:spcAft>
                <a:spcPts val="1200"/>
              </a:spcAft>
              <a:buNone/>
            </a:pPr>
            <a:r>
              <a:rPr lang="en"/>
              <a:t>Closing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5" name="Shape 575"/>
        <p:cNvGrpSpPr/>
        <p:nvPr/>
      </p:nvGrpSpPr>
      <p:grpSpPr>
        <a:xfrm>
          <a:off x="0" y="0"/>
          <a:ext cx="0" cy="0"/>
          <a:chOff x="0" y="0"/>
          <a:chExt cx="0" cy="0"/>
        </a:xfrm>
      </p:grpSpPr>
      <p:sp>
        <p:nvSpPr>
          <p:cNvPr id="576" name="Google Shape;576;p63"/>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7" name="Google Shape;577;p63"/>
          <p:cNvSpPr txBox="1"/>
          <p:nvPr>
            <p:ph type="title"/>
          </p:nvPr>
        </p:nvSpPr>
        <p:spPr>
          <a:xfrm>
            <a:off x="281325" y="2038950"/>
            <a:ext cx="2857500" cy="10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pic>
        <p:nvPicPr>
          <p:cNvPr id="578" name="Google Shape;578;p63"/>
          <p:cNvPicPr preferRelativeResize="0"/>
          <p:nvPr/>
        </p:nvPicPr>
        <p:blipFill>
          <a:blip r:embed="rId3">
            <a:alphaModFix/>
          </a:blip>
          <a:stretch>
            <a:fillRect/>
          </a:stretch>
        </p:blipFill>
        <p:spPr>
          <a:xfrm>
            <a:off x="3715100" y="1123275"/>
            <a:ext cx="5489700" cy="3087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6"/>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5" name="Google Shape;425;p46"/>
          <p:cNvPicPr preferRelativeResize="0"/>
          <p:nvPr>
            <p:ph idx="2" type="pic"/>
          </p:nvPr>
        </p:nvPicPr>
        <p:blipFill rotWithShape="1">
          <a:blip r:embed="rId3">
            <a:alphaModFix/>
          </a:blip>
          <a:srcRect b="12675" l="0" r="0" t="12675"/>
          <a:stretch/>
        </p:blipFill>
        <p:spPr>
          <a:xfrm>
            <a:off x="5296200" y="3037625"/>
            <a:ext cx="3847802" cy="2105999"/>
          </a:xfrm>
          <a:prstGeom prst="rect">
            <a:avLst/>
          </a:prstGeom>
        </p:spPr>
      </p:pic>
      <p:pic>
        <p:nvPicPr>
          <p:cNvPr id="426" name="Google Shape;426;p46"/>
          <p:cNvPicPr preferRelativeResize="0"/>
          <p:nvPr>
            <p:ph idx="3" type="pic"/>
          </p:nvPr>
        </p:nvPicPr>
        <p:blipFill rotWithShape="1">
          <a:blip r:embed="rId4">
            <a:alphaModFix/>
          </a:blip>
          <a:srcRect b="6851" l="0" r="0" t="6859"/>
          <a:stretch/>
        </p:blipFill>
        <p:spPr>
          <a:xfrm>
            <a:off x="5296200" y="962525"/>
            <a:ext cx="1923901" cy="2075099"/>
          </a:xfrm>
          <a:prstGeom prst="rect">
            <a:avLst/>
          </a:prstGeom>
        </p:spPr>
      </p:pic>
      <p:pic>
        <p:nvPicPr>
          <p:cNvPr id="427" name="Google Shape;427;p46"/>
          <p:cNvPicPr preferRelativeResize="0"/>
          <p:nvPr>
            <p:ph idx="4" type="pic"/>
          </p:nvPr>
        </p:nvPicPr>
        <p:blipFill rotWithShape="1">
          <a:blip r:embed="rId5">
            <a:alphaModFix/>
          </a:blip>
          <a:srcRect b="0" l="3643" r="3643" t="0"/>
          <a:stretch/>
        </p:blipFill>
        <p:spPr>
          <a:xfrm>
            <a:off x="7220100" y="962525"/>
            <a:ext cx="1923900" cy="2075100"/>
          </a:xfrm>
          <a:prstGeom prst="rect">
            <a:avLst/>
          </a:prstGeom>
        </p:spPr>
      </p:pic>
      <p:sp>
        <p:nvSpPr>
          <p:cNvPr id="428" name="Google Shape;428;p46"/>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Ghanaian</a:t>
            </a:r>
            <a:r>
              <a:rPr lang="en"/>
              <a:t>, born and raised in Virginia </a:t>
            </a:r>
            <a:endParaRPr/>
          </a:p>
          <a:p>
            <a:pPr indent="-342900" lvl="0" marL="457200" rtl="0" algn="l">
              <a:spcBef>
                <a:spcPts val="0"/>
              </a:spcBef>
              <a:spcAft>
                <a:spcPts val="0"/>
              </a:spcAft>
              <a:buSzPts val="1800"/>
              <a:buChar char="●"/>
            </a:pPr>
            <a:r>
              <a:rPr lang="en"/>
              <a:t>Bachelor’s in Mechanical Engineering @ Virginia Tech</a:t>
            </a:r>
            <a:endParaRPr/>
          </a:p>
          <a:p>
            <a:pPr indent="-342900" lvl="0" marL="457200" rtl="0" algn="l">
              <a:spcBef>
                <a:spcPts val="0"/>
              </a:spcBef>
              <a:spcAft>
                <a:spcPts val="0"/>
              </a:spcAft>
              <a:buSzPts val="1800"/>
              <a:buChar char="●"/>
            </a:pPr>
            <a:r>
              <a:rPr lang="en"/>
              <a:t>Master’s in Industrial Systems Engineering @ University of Virginia</a:t>
            </a:r>
            <a:endParaRPr/>
          </a:p>
          <a:p>
            <a:pPr indent="-342900" lvl="0" marL="457200" rtl="0" algn="l">
              <a:spcBef>
                <a:spcPts val="0"/>
              </a:spcBef>
              <a:spcAft>
                <a:spcPts val="0"/>
              </a:spcAft>
              <a:buSzPts val="1800"/>
              <a:buChar char="●"/>
            </a:pPr>
            <a:r>
              <a:rPr lang="en"/>
              <a:t>Director of Education for my non-profit, Acquiring Knowledge for Transcendence</a:t>
            </a:r>
            <a:endParaRPr/>
          </a:p>
          <a:p>
            <a:pPr indent="-342900" lvl="0" marL="457200" rtl="0" algn="l">
              <a:spcBef>
                <a:spcPts val="0"/>
              </a:spcBef>
              <a:spcAft>
                <a:spcPts val="0"/>
              </a:spcAft>
              <a:buSzPts val="1800"/>
              <a:buChar char="●"/>
            </a:pPr>
            <a:r>
              <a:rPr lang="en"/>
              <a:t>Design Team Lead for AVELA</a:t>
            </a:r>
            <a:endParaRPr/>
          </a:p>
          <a:p>
            <a:pPr indent="-342900" lvl="0" marL="457200" rtl="0" algn="l">
              <a:spcBef>
                <a:spcPts val="0"/>
              </a:spcBef>
              <a:spcAft>
                <a:spcPts val="0"/>
              </a:spcAft>
              <a:buSzPts val="1800"/>
              <a:buChar char="●"/>
            </a:pPr>
            <a:r>
              <a:rPr lang="en"/>
              <a:t>I love to play basketball, play chess, read, travel, work out</a:t>
            </a:r>
            <a:endParaRPr/>
          </a:p>
        </p:txBody>
      </p:sp>
      <p:sp>
        <p:nvSpPr>
          <p:cNvPr id="429" name="Google Shape;429;p46"/>
          <p:cNvSpPr txBox="1"/>
          <p:nvPr>
            <p:ph type="ctrTitle"/>
          </p:nvPr>
        </p:nvSpPr>
        <p:spPr>
          <a:xfrm>
            <a:off x="3429000" y="65625"/>
            <a:ext cx="5433300" cy="606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Jeffrey Basoah</a:t>
            </a:r>
            <a:endParaRPr/>
          </a:p>
        </p:txBody>
      </p:sp>
      <p:sp>
        <p:nvSpPr>
          <p:cNvPr id="430" name="Google Shape;430;p46"/>
          <p:cNvSpPr txBox="1"/>
          <p:nvPr>
            <p:ph idx="5" type="subTitle"/>
          </p:nvPr>
        </p:nvSpPr>
        <p:spPr>
          <a:xfrm>
            <a:off x="3504950" y="555525"/>
            <a:ext cx="5357400" cy="341400"/>
          </a:xfrm>
          <a:prstGeom prst="rect">
            <a:avLst/>
          </a:prstGeom>
        </p:spPr>
        <p:txBody>
          <a:bodyPr anchorCtr="0" anchor="b" bIns="91425" lIns="91425" spcFirstLastPara="1" rIns="91425" wrap="square" tIns="91425">
            <a:noAutofit/>
          </a:bodyPr>
          <a:lstStyle/>
          <a:p>
            <a:pPr indent="0" lvl="0" marL="0" rtl="0" algn="r">
              <a:spcBef>
                <a:spcPts val="0"/>
              </a:spcBef>
              <a:spcAft>
                <a:spcPts val="1200"/>
              </a:spcAft>
              <a:buNone/>
            </a:pPr>
            <a:r>
              <a:rPr lang="en" sz="1000"/>
              <a:t>he/him		| 	1st Year PhD	 |	Human Centered Design and Engineering	</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7"/>
          <p:cNvSpPr txBox="1"/>
          <p:nvPr>
            <p:ph type="ctrTitle"/>
          </p:nvPr>
        </p:nvSpPr>
        <p:spPr>
          <a:xfrm>
            <a:off x="3429000" y="65625"/>
            <a:ext cx="5433300" cy="606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Who is Titus?</a:t>
            </a:r>
            <a:endParaRPr/>
          </a:p>
        </p:txBody>
      </p:sp>
      <p:sp>
        <p:nvSpPr>
          <p:cNvPr id="436" name="Google Shape;436;p47"/>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7" name="Google Shape;437;p47"/>
          <p:cNvSpPr txBox="1"/>
          <p:nvPr>
            <p:ph idx="1" type="body"/>
          </p:nvPr>
        </p:nvSpPr>
        <p:spPr>
          <a:xfrm>
            <a:off x="147475" y="1281675"/>
            <a:ext cx="4601100" cy="3726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Just graduated from UW</a:t>
            </a:r>
            <a:endParaRPr sz="1700"/>
          </a:p>
          <a:p>
            <a:pPr indent="-336550" lvl="0" marL="457200" rtl="0" algn="l">
              <a:spcBef>
                <a:spcPts val="0"/>
              </a:spcBef>
              <a:spcAft>
                <a:spcPts val="0"/>
              </a:spcAft>
              <a:buSzPts val="1700"/>
              <a:buChar char="●"/>
            </a:pPr>
            <a:r>
              <a:rPr lang="en" sz="1700"/>
              <a:t>Majored in Mathematics (UW) &amp; Computer Science (from Highline College)</a:t>
            </a:r>
            <a:endParaRPr sz="1700"/>
          </a:p>
          <a:p>
            <a:pPr indent="-336550" lvl="0" marL="457200" rtl="0" algn="l">
              <a:spcBef>
                <a:spcPts val="0"/>
              </a:spcBef>
              <a:spcAft>
                <a:spcPts val="0"/>
              </a:spcAft>
              <a:buSzPts val="1700"/>
              <a:buChar char="●"/>
            </a:pPr>
            <a:r>
              <a:rPr lang="en" sz="1700"/>
              <a:t>Incoming Business Analyst @ the Bank of New York (BNY) Mellon</a:t>
            </a:r>
            <a:endParaRPr sz="1700"/>
          </a:p>
          <a:p>
            <a:pPr indent="-336550" lvl="0" marL="457200" rtl="0" algn="l">
              <a:spcBef>
                <a:spcPts val="0"/>
              </a:spcBef>
              <a:spcAft>
                <a:spcPts val="0"/>
              </a:spcAft>
              <a:buSzPts val="1700"/>
              <a:buChar char="●"/>
            </a:pPr>
            <a:r>
              <a:rPr lang="en" sz="1700"/>
              <a:t>The GOAT of NSBE - National Society of Black Engineers</a:t>
            </a:r>
            <a:endParaRPr sz="1700"/>
          </a:p>
          <a:p>
            <a:pPr indent="-336550" lvl="0" marL="457200" rtl="0" algn="l">
              <a:spcBef>
                <a:spcPts val="0"/>
              </a:spcBef>
              <a:spcAft>
                <a:spcPts val="0"/>
              </a:spcAft>
              <a:buSzPts val="1700"/>
              <a:buChar char="●"/>
            </a:pPr>
            <a:r>
              <a:rPr lang="en" sz="1700"/>
              <a:t>Member of A Vision for Electronic Literacy &amp; Access (AVELA)</a:t>
            </a:r>
            <a:endParaRPr sz="1700"/>
          </a:p>
          <a:p>
            <a:pPr indent="-336550" lvl="0" marL="457200" rtl="0" algn="l">
              <a:spcBef>
                <a:spcPts val="0"/>
              </a:spcBef>
              <a:spcAft>
                <a:spcPts val="0"/>
              </a:spcAft>
              <a:buSzPts val="1700"/>
              <a:buChar char="●"/>
            </a:pPr>
            <a:r>
              <a:rPr lang="en" sz="1700"/>
              <a:t>Natively Kenyan</a:t>
            </a:r>
            <a:endParaRPr sz="1700"/>
          </a:p>
          <a:p>
            <a:pPr indent="-336550" lvl="0" marL="457200" rtl="0" algn="l">
              <a:spcBef>
                <a:spcPts val="0"/>
              </a:spcBef>
              <a:spcAft>
                <a:spcPts val="0"/>
              </a:spcAft>
              <a:buSzPts val="1700"/>
              <a:buChar char="●"/>
            </a:pPr>
            <a:r>
              <a:rPr lang="en" sz="1700"/>
              <a:t>Interests: Tech, Finance, Wealth &amp; Investing, Personal Development</a:t>
            </a:r>
            <a:endParaRPr sz="1700"/>
          </a:p>
        </p:txBody>
      </p:sp>
      <p:sp>
        <p:nvSpPr>
          <p:cNvPr id="438" name="Google Shape;438;p47"/>
          <p:cNvSpPr txBox="1"/>
          <p:nvPr>
            <p:ph idx="5" type="subTitle"/>
          </p:nvPr>
        </p:nvSpPr>
        <p:spPr>
          <a:xfrm>
            <a:off x="5949600" y="555525"/>
            <a:ext cx="2912700" cy="341400"/>
          </a:xfrm>
          <a:prstGeom prst="rect">
            <a:avLst/>
          </a:prstGeom>
        </p:spPr>
        <p:txBody>
          <a:bodyPr anchorCtr="0" anchor="b" bIns="91425" lIns="91425" spcFirstLastPara="1" rIns="91425" wrap="square" tIns="91425">
            <a:noAutofit/>
          </a:bodyPr>
          <a:lstStyle/>
          <a:p>
            <a:pPr indent="0" lvl="0" marL="0" rtl="0" algn="r">
              <a:spcBef>
                <a:spcPts val="0"/>
              </a:spcBef>
              <a:spcAft>
                <a:spcPts val="1200"/>
              </a:spcAft>
              <a:buNone/>
            </a:pPr>
            <a:r>
              <a:t/>
            </a:r>
            <a:endParaRPr/>
          </a:p>
        </p:txBody>
      </p:sp>
      <p:pic>
        <p:nvPicPr>
          <p:cNvPr id="439" name="Google Shape;439;p47"/>
          <p:cNvPicPr preferRelativeResize="0"/>
          <p:nvPr/>
        </p:nvPicPr>
        <p:blipFill>
          <a:blip r:embed="rId3">
            <a:alphaModFix/>
          </a:blip>
          <a:stretch>
            <a:fillRect/>
          </a:stretch>
        </p:blipFill>
        <p:spPr>
          <a:xfrm>
            <a:off x="4900975" y="1049325"/>
            <a:ext cx="1900700" cy="1925140"/>
          </a:xfrm>
          <a:prstGeom prst="rect">
            <a:avLst/>
          </a:prstGeom>
          <a:noFill/>
          <a:ln>
            <a:noFill/>
          </a:ln>
        </p:spPr>
      </p:pic>
      <p:pic>
        <p:nvPicPr>
          <p:cNvPr id="440" name="Google Shape;440;p47"/>
          <p:cNvPicPr preferRelativeResize="0"/>
          <p:nvPr/>
        </p:nvPicPr>
        <p:blipFill>
          <a:blip r:embed="rId4">
            <a:alphaModFix/>
          </a:blip>
          <a:stretch>
            <a:fillRect/>
          </a:stretch>
        </p:blipFill>
        <p:spPr>
          <a:xfrm>
            <a:off x="6776146" y="1346649"/>
            <a:ext cx="2367855" cy="1572673"/>
          </a:xfrm>
          <a:prstGeom prst="rect">
            <a:avLst/>
          </a:prstGeom>
          <a:noFill/>
          <a:ln>
            <a:noFill/>
          </a:ln>
        </p:spPr>
      </p:pic>
      <p:pic>
        <p:nvPicPr>
          <p:cNvPr id="441" name="Google Shape;441;p47"/>
          <p:cNvPicPr preferRelativeResize="0"/>
          <p:nvPr/>
        </p:nvPicPr>
        <p:blipFill>
          <a:blip r:embed="rId5">
            <a:alphaModFix/>
          </a:blip>
          <a:stretch>
            <a:fillRect/>
          </a:stretch>
        </p:blipFill>
        <p:spPr>
          <a:xfrm>
            <a:off x="4638625" y="3351875"/>
            <a:ext cx="2425402" cy="808475"/>
          </a:xfrm>
          <a:prstGeom prst="rect">
            <a:avLst/>
          </a:prstGeom>
          <a:noFill/>
          <a:ln>
            <a:noFill/>
          </a:ln>
        </p:spPr>
      </p:pic>
      <p:pic>
        <p:nvPicPr>
          <p:cNvPr id="442" name="Google Shape;442;p47"/>
          <p:cNvPicPr preferRelativeResize="0"/>
          <p:nvPr/>
        </p:nvPicPr>
        <p:blipFill>
          <a:blip r:embed="rId6">
            <a:alphaModFix/>
          </a:blip>
          <a:stretch>
            <a:fillRect/>
          </a:stretch>
        </p:blipFill>
        <p:spPr>
          <a:xfrm>
            <a:off x="6941175" y="3099800"/>
            <a:ext cx="2202826" cy="14646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8"/>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Introduce yourselves!</a:t>
            </a:r>
            <a:endParaRPr/>
          </a:p>
        </p:txBody>
      </p:sp>
      <p:sp>
        <p:nvSpPr>
          <p:cNvPr id="448" name="Google Shape;448;p48"/>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9" name="Google Shape;449;p48"/>
          <p:cNvSpPr txBox="1"/>
          <p:nvPr/>
        </p:nvSpPr>
        <p:spPr>
          <a:xfrm>
            <a:off x="427825" y="1199000"/>
            <a:ext cx="71871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Name</a:t>
            </a:r>
            <a:endParaRPr sz="2000">
              <a:solidFill>
                <a:schemeClr val="dk1"/>
              </a:solidFill>
              <a:latin typeface="Helvetica Neue Light"/>
              <a:ea typeface="Helvetica Neue Light"/>
              <a:cs typeface="Helvetica Neue Light"/>
              <a:sym typeface="Helvetica Neue Light"/>
            </a:endParaRPr>
          </a:p>
          <a:p>
            <a:pPr indent="-355600" lvl="0" marL="457200" rtl="0" algn="l">
              <a:spcBef>
                <a:spcPts val="0"/>
              </a:spcBef>
              <a:spcAft>
                <a:spcPts val="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Grade</a:t>
            </a:r>
            <a:endParaRPr sz="2000">
              <a:solidFill>
                <a:schemeClr val="dk1"/>
              </a:solidFill>
              <a:latin typeface="Helvetica Neue Light"/>
              <a:ea typeface="Helvetica Neue Light"/>
              <a:cs typeface="Helvetica Neue Light"/>
              <a:sym typeface="Helvetica Neue Light"/>
            </a:endParaRPr>
          </a:p>
          <a:p>
            <a:pPr indent="-355600" lvl="0" marL="457200" rtl="0" algn="l">
              <a:spcBef>
                <a:spcPts val="0"/>
              </a:spcBef>
              <a:spcAft>
                <a:spcPts val="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Why you signed up for this class</a:t>
            </a:r>
            <a:endParaRPr sz="2000">
              <a:solidFill>
                <a:schemeClr val="dk1"/>
              </a:solidFill>
              <a:latin typeface="Helvetica Neue Light"/>
              <a:ea typeface="Helvetica Neue Light"/>
              <a:cs typeface="Helvetica Neue Light"/>
              <a:sym typeface="Helvetica Neue Light"/>
            </a:endParaRPr>
          </a:p>
          <a:p>
            <a:pPr indent="-355600" lvl="0" marL="457200" rtl="0" algn="l">
              <a:spcBef>
                <a:spcPts val="0"/>
              </a:spcBef>
              <a:spcAft>
                <a:spcPts val="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If you could have a superpower, what would it be and why</a:t>
            </a:r>
            <a:endParaRPr sz="2000">
              <a:latin typeface="Helvetica Neue Light"/>
              <a:ea typeface="Helvetica Neue Light"/>
              <a:cs typeface="Helvetica Neue Light"/>
              <a:sym typeface="Helvetica Neue Light"/>
            </a:endParaRPr>
          </a:p>
        </p:txBody>
      </p:sp>
      <p:pic>
        <p:nvPicPr>
          <p:cNvPr descr="Introduce Yourselves: Activity for the First Day of Class | HASTAC" id="450" name="Google Shape;450;p48"/>
          <p:cNvPicPr preferRelativeResize="0"/>
          <p:nvPr/>
        </p:nvPicPr>
        <p:blipFill>
          <a:blip r:embed="rId3">
            <a:alphaModFix/>
          </a:blip>
          <a:stretch>
            <a:fillRect/>
          </a:stretch>
        </p:blipFill>
        <p:spPr>
          <a:xfrm>
            <a:off x="3371850" y="2881225"/>
            <a:ext cx="2400300" cy="1714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9"/>
          <p:cNvSpPr txBox="1"/>
          <p:nvPr>
            <p:ph type="ctrTitle"/>
          </p:nvPr>
        </p:nvSpPr>
        <p:spPr>
          <a:xfrm>
            <a:off x="3505450" y="178050"/>
            <a:ext cx="5515800" cy="606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Why did I go to college?</a:t>
            </a:r>
            <a:endParaRPr/>
          </a:p>
        </p:txBody>
      </p:sp>
      <p:sp>
        <p:nvSpPr>
          <p:cNvPr id="456" name="Google Shape;456;p49"/>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57" name="Google Shape;457;p49"/>
          <p:cNvPicPr preferRelativeResize="0"/>
          <p:nvPr>
            <p:ph idx="2" type="pic"/>
          </p:nvPr>
        </p:nvPicPr>
        <p:blipFill rotWithShape="1">
          <a:blip r:embed="rId3">
            <a:alphaModFix/>
          </a:blip>
          <a:srcRect b="8909" l="0" r="0" t="8901"/>
          <a:stretch/>
        </p:blipFill>
        <p:spPr>
          <a:xfrm>
            <a:off x="5296200" y="962400"/>
            <a:ext cx="3847800" cy="2105400"/>
          </a:xfrm>
          <a:prstGeom prst="rect">
            <a:avLst/>
          </a:prstGeom>
        </p:spPr>
      </p:pic>
      <p:pic>
        <p:nvPicPr>
          <p:cNvPr id="458" name="Google Shape;458;p49"/>
          <p:cNvPicPr preferRelativeResize="0"/>
          <p:nvPr>
            <p:ph idx="3" type="pic"/>
          </p:nvPr>
        </p:nvPicPr>
        <p:blipFill rotWithShape="1">
          <a:blip r:embed="rId4">
            <a:alphaModFix/>
          </a:blip>
          <a:srcRect b="2042" l="0" r="0" t="2052"/>
          <a:stretch/>
        </p:blipFill>
        <p:spPr>
          <a:xfrm>
            <a:off x="5296200" y="3067800"/>
            <a:ext cx="3847798" cy="2075702"/>
          </a:xfrm>
          <a:prstGeom prst="rect">
            <a:avLst/>
          </a:prstGeom>
        </p:spPr>
      </p:pic>
      <p:sp>
        <p:nvSpPr>
          <p:cNvPr id="459" name="Google Shape;459;p49"/>
          <p:cNvSpPr txBox="1"/>
          <p:nvPr>
            <p:ph idx="1" type="body"/>
          </p:nvPr>
        </p:nvSpPr>
        <p:spPr>
          <a:xfrm>
            <a:off x="393700" y="1356600"/>
            <a:ext cx="4374000" cy="243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Was good in all my subjects but my favorite was math</a:t>
            </a:r>
            <a:endParaRPr/>
          </a:p>
          <a:p>
            <a:pPr indent="-342900" lvl="0" marL="457200" rtl="0" algn="l">
              <a:spcBef>
                <a:spcPts val="0"/>
              </a:spcBef>
              <a:spcAft>
                <a:spcPts val="0"/>
              </a:spcAft>
              <a:buSzPts val="1800"/>
              <a:buChar char="●"/>
            </a:pPr>
            <a:r>
              <a:rPr lang="en"/>
              <a:t>Dad used to work at Home Depot and would bring home wood toys for me to build </a:t>
            </a:r>
            <a:endParaRPr/>
          </a:p>
          <a:p>
            <a:pPr indent="-342900" lvl="0" marL="457200" rtl="0" algn="l">
              <a:spcBef>
                <a:spcPts val="0"/>
              </a:spcBef>
              <a:spcAft>
                <a:spcPts val="0"/>
              </a:spcAft>
              <a:buSzPts val="1800"/>
              <a:buChar char="●"/>
            </a:pPr>
            <a:r>
              <a:rPr lang="en"/>
              <a:t>Told my mom I would build her a self driving car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0"/>
          <p:cNvSpPr txBox="1"/>
          <p:nvPr>
            <p:ph type="ctrTitle"/>
          </p:nvPr>
        </p:nvSpPr>
        <p:spPr>
          <a:xfrm>
            <a:off x="3516375" y="178050"/>
            <a:ext cx="5333400" cy="606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What made college difficult?</a:t>
            </a:r>
            <a:endParaRPr/>
          </a:p>
        </p:txBody>
      </p:sp>
      <p:sp>
        <p:nvSpPr>
          <p:cNvPr id="465" name="Google Shape;465;p50"/>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66" name="Google Shape;466;p50"/>
          <p:cNvPicPr preferRelativeResize="0"/>
          <p:nvPr>
            <p:ph idx="2" type="pic"/>
          </p:nvPr>
        </p:nvPicPr>
        <p:blipFill rotWithShape="1">
          <a:blip r:embed="rId3">
            <a:alphaModFix/>
          </a:blip>
          <a:srcRect b="0" l="24117" r="24117" t="0"/>
          <a:stretch/>
        </p:blipFill>
        <p:spPr>
          <a:xfrm>
            <a:off x="5296200" y="962400"/>
            <a:ext cx="3847800" cy="4181100"/>
          </a:xfrm>
          <a:prstGeom prst="rect">
            <a:avLst/>
          </a:prstGeom>
        </p:spPr>
      </p:pic>
      <p:sp>
        <p:nvSpPr>
          <p:cNvPr id="467" name="Google Shape;467;p50"/>
          <p:cNvSpPr txBox="1"/>
          <p:nvPr>
            <p:ph idx="1" type="body"/>
          </p:nvPr>
        </p:nvSpPr>
        <p:spPr>
          <a:xfrm>
            <a:off x="384150" y="1689750"/>
            <a:ext cx="4374000" cy="272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First time in my life in which I fully controlled all my decisions, didn’t always make the best ones</a:t>
            </a:r>
            <a:endParaRPr/>
          </a:p>
          <a:p>
            <a:pPr indent="-342900" lvl="0" marL="457200" rtl="0" algn="l">
              <a:spcBef>
                <a:spcPts val="0"/>
              </a:spcBef>
              <a:spcAft>
                <a:spcPts val="0"/>
              </a:spcAft>
              <a:buSzPts val="1800"/>
              <a:buChar char="●"/>
            </a:pPr>
            <a:r>
              <a:rPr lang="en"/>
              <a:t>Got my first C during my </a:t>
            </a:r>
            <a:r>
              <a:rPr lang="en"/>
              <a:t>sophomore</a:t>
            </a:r>
            <a:r>
              <a:rPr lang="en"/>
              <a:t> year, got my first F during my junior year</a:t>
            </a:r>
            <a:endParaRPr/>
          </a:p>
          <a:p>
            <a:pPr indent="-342900" lvl="0" marL="457200" rtl="0" algn="l">
              <a:spcBef>
                <a:spcPts val="0"/>
              </a:spcBef>
              <a:spcAft>
                <a:spcPts val="0"/>
              </a:spcAft>
              <a:buSzPts val="1800"/>
              <a:buChar char="●"/>
            </a:pPr>
            <a:r>
              <a:rPr lang="en"/>
              <a:t>Stayed for a 5th year, saw all my friends </a:t>
            </a:r>
            <a:r>
              <a:rPr lang="en"/>
              <a:t>graduate</a:t>
            </a:r>
            <a:r>
              <a:rPr lang="en"/>
              <a:t> without me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1"/>
          <p:cNvSpPr txBox="1"/>
          <p:nvPr>
            <p:ph type="ctrTitle"/>
          </p:nvPr>
        </p:nvSpPr>
        <p:spPr>
          <a:xfrm>
            <a:off x="3516375" y="178050"/>
            <a:ext cx="5333400" cy="606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600"/>
              <a:t>What made college worthwhile?</a:t>
            </a:r>
            <a:endParaRPr sz="2600"/>
          </a:p>
        </p:txBody>
      </p:sp>
      <p:sp>
        <p:nvSpPr>
          <p:cNvPr id="473" name="Google Shape;473;p51"/>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4" name="Google Shape;474;p51"/>
          <p:cNvSpPr txBox="1"/>
          <p:nvPr>
            <p:ph idx="1" type="body"/>
          </p:nvPr>
        </p:nvSpPr>
        <p:spPr>
          <a:xfrm>
            <a:off x="336425" y="1415700"/>
            <a:ext cx="4374000" cy="2312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Financial freedom</a:t>
            </a:r>
            <a:endParaRPr/>
          </a:p>
          <a:p>
            <a:pPr indent="-342900" lvl="0" marL="457200" rtl="0" algn="l">
              <a:spcBef>
                <a:spcPts val="0"/>
              </a:spcBef>
              <a:spcAft>
                <a:spcPts val="0"/>
              </a:spcAft>
              <a:buSzPts val="1800"/>
              <a:buChar char="●"/>
            </a:pPr>
            <a:r>
              <a:rPr lang="en"/>
              <a:t>Stability</a:t>
            </a:r>
            <a:endParaRPr/>
          </a:p>
          <a:p>
            <a:pPr indent="-342900" lvl="0" marL="457200" rtl="0" algn="l">
              <a:spcBef>
                <a:spcPts val="0"/>
              </a:spcBef>
              <a:spcAft>
                <a:spcPts val="0"/>
              </a:spcAft>
              <a:buSzPts val="1800"/>
              <a:buChar char="●"/>
            </a:pPr>
            <a:r>
              <a:rPr lang="en"/>
              <a:t>I get to do what I want, when I want how I want to</a:t>
            </a:r>
            <a:endParaRPr/>
          </a:p>
          <a:p>
            <a:pPr indent="-342900" lvl="0" marL="457200" rtl="0" algn="l">
              <a:spcBef>
                <a:spcPts val="0"/>
              </a:spcBef>
              <a:spcAft>
                <a:spcPts val="0"/>
              </a:spcAft>
              <a:buSzPts val="1800"/>
              <a:buChar char="●"/>
            </a:pPr>
            <a:r>
              <a:rPr lang="en"/>
              <a:t>Able to give my time and resources to those who need it</a:t>
            </a:r>
            <a:endParaRPr/>
          </a:p>
          <a:p>
            <a:pPr indent="-342900" lvl="0" marL="457200" rtl="0" algn="l">
              <a:spcBef>
                <a:spcPts val="0"/>
              </a:spcBef>
              <a:spcAft>
                <a:spcPts val="0"/>
              </a:spcAft>
              <a:buSzPts val="1800"/>
              <a:buChar char="●"/>
            </a:pPr>
            <a:r>
              <a:rPr lang="en"/>
              <a:t>Made lifelong friends</a:t>
            </a:r>
            <a:endParaRPr/>
          </a:p>
        </p:txBody>
      </p:sp>
      <p:pic>
        <p:nvPicPr>
          <p:cNvPr id="475" name="Google Shape;475;p51"/>
          <p:cNvPicPr preferRelativeResize="0"/>
          <p:nvPr/>
        </p:nvPicPr>
        <p:blipFill>
          <a:blip r:embed="rId3">
            <a:alphaModFix/>
          </a:blip>
          <a:stretch>
            <a:fillRect/>
          </a:stretch>
        </p:blipFill>
        <p:spPr>
          <a:xfrm>
            <a:off x="4816725" y="1415713"/>
            <a:ext cx="4090575" cy="23120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2"/>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Questions for Us?</a:t>
            </a:r>
            <a:endParaRPr/>
          </a:p>
        </p:txBody>
      </p:sp>
      <p:sp>
        <p:nvSpPr>
          <p:cNvPr id="481" name="Google Shape;481;p52"/>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82" name="Google Shape;482;p52"/>
          <p:cNvPicPr preferRelativeResize="0"/>
          <p:nvPr/>
        </p:nvPicPr>
        <p:blipFill>
          <a:blip r:embed="rId3">
            <a:alphaModFix/>
          </a:blip>
          <a:stretch>
            <a:fillRect/>
          </a:stretch>
        </p:blipFill>
        <p:spPr>
          <a:xfrm>
            <a:off x="1827150" y="1336300"/>
            <a:ext cx="5489700" cy="3087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